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4"/>
    <p:sldMasterId id="2147483674" r:id="rId5"/>
  </p:sldMasterIdLst>
  <p:notesMasterIdLst>
    <p:notesMasterId r:id="rId45"/>
  </p:notesMasterIdLst>
  <p:sldIdLst>
    <p:sldId id="256" r:id="rId6"/>
    <p:sldId id="308" r:id="rId7"/>
    <p:sldId id="280" r:id="rId8"/>
    <p:sldId id="281" r:id="rId9"/>
    <p:sldId id="284" r:id="rId10"/>
    <p:sldId id="282" r:id="rId11"/>
    <p:sldId id="283" r:id="rId12"/>
    <p:sldId id="285" r:id="rId13"/>
    <p:sldId id="286" r:id="rId14"/>
    <p:sldId id="287" r:id="rId15"/>
    <p:sldId id="288" r:id="rId16"/>
    <p:sldId id="289" r:id="rId17"/>
    <p:sldId id="291" r:id="rId18"/>
    <p:sldId id="293" r:id="rId19"/>
    <p:sldId id="294" r:id="rId20"/>
    <p:sldId id="295" r:id="rId21"/>
    <p:sldId id="297" r:id="rId22"/>
    <p:sldId id="298" r:id="rId23"/>
    <p:sldId id="299" r:id="rId24"/>
    <p:sldId id="300" r:id="rId25"/>
    <p:sldId id="302" r:id="rId26"/>
    <p:sldId id="301" r:id="rId27"/>
    <p:sldId id="303" r:id="rId28"/>
    <p:sldId id="304" r:id="rId29"/>
    <p:sldId id="305" r:id="rId30"/>
    <p:sldId id="306" r:id="rId31"/>
    <p:sldId id="307" r:id="rId32"/>
    <p:sldId id="311" r:id="rId33"/>
    <p:sldId id="315" r:id="rId34"/>
    <p:sldId id="321" r:id="rId35"/>
    <p:sldId id="316" r:id="rId36"/>
    <p:sldId id="317" r:id="rId37"/>
    <p:sldId id="318" r:id="rId38"/>
    <p:sldId id="322" r:id="rId39"/>
    <p:sldId id="319" r:id="rId40"/>
    <p:sldId id="312" r:id="rId41"/>
    <p:sldId id="313" r:id="rId42"/>
    <p:sldId id="314" r:id="rId43"/>
    <p:sldId id="310"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E395ED-9546-E1BA-87F2-220B5CB2B8F8}" v="30" dt="2026-04-13T05:42:41.841"/>
    <p1510:client id="{7A0C1E56-72A6-68BC-3571-89A4C93CAA61}" v="3" dt="2026-04-13T06:09:55.158"/>
    <p1510:client id="{9EA489A4-AFDC-4678-9816-52B5A10CF5AC}" v="9" dt="2026-04-13T05:58:31.297"/>
    <p1510:client id="{D60BDE6A-712A-33F7-B3B7-5426B5529510}" v="130" dt="2026-04-13T05:33:57.1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906"/>
    <p:restoredTop sz="96327"/>
  </p:normalViewPr>
  <p:slideViewPr>
    <p:cSldViewPr snapToGrid="0" snapToObjects="1">
      <p:cViewPr varScale="1">
        <p:scale>
          <a:sx n="127" d="100"/>
          <a:sy n="127" d="100"/>
        </p:scale>
        <p:origin x="16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ai Der Lau" userId="S::khai@rlc.org.au::c4433533-d968-46da-91eb-d87f2262ca37" providerId="AD" clId="Web-{9C47907A-B87B-0D22-F684-4397B7A74034}"/>
    <pc:docChg chg="addSld delSld modSld sldOrd">
      <pc:chgData name="Khai Der Lau" userId="S::khai@rlc.org.au::c4433533-d968-46da-91eb-d87f2262ca37" providerId="AD" clId="Web-{9C47907A-B87B-0D22-F684-4397B7A74034}" dt="2026-04-10T07:46:58.279" v="2736" actId="20577"/>
      <pc:docMkLst>
        <pc:docMk/>
      </pc:docMkLst>
      <pc:sldChg chg="modSp">
        <pc:chgData name="Khai Der Lau" userId="S::khai@rlc.org.au::c4433533-d968-46da-91eb-d87f2262ca37" providerId="AD" clId="Web-{9C47907A-B87B-0D22-F684-4397B7A74034}" dt="2026-04-10T05:06:25.640" v="2627" actId="20577"/>
        <pc:sldMkLst>
          <pc:docMk/>
          <pc:sldMk cId="2799211221" sldId="282"/>
        </pc:sldMkLst>
        <pc:spChg chg="mod">
          <ac:chgData name="Khai Der Lau" userId="S::khai@rlc.org.au::c4433533-d968-46da-91eb-d87f2262ca37" providerId="AD" clId="Web-{9C47907A-B87B-0D22-F684-4397B7A74034}" dt="2026-04-10T05:06:25.640" v="2627" actId="20577"/>
          <ac:spMkLst>
            <pc:docMk/>
            <pc:sldMk cId="2799211221" sldId="282"/>
            <ac:spMk id="5" creationId="{D83AF3C7-2D8F-1C25-C33A-80EF336965B5}"/>
          </ac:spMkLst>
        </pc:spChg>
      </pc:sldChg>
      <pc:sldChg chg="modSp">
        <pc:chgData name="Khai Der Lau" userId="S::khai@rlc.org.au::c4433533-d968-46da-91eb-d87f2262ca37" providerId="AD" clId="Web-{9C47907A-B87B-0D22-F684-4397B7A74034}" dt="2026-04-10T05:23:17.241" v="2629" actId="20577"/>
        <pc:sldMkLst>
          <pc:docMk/>
          <pc:sldMk cId="2859911829" sldId="283"/>
        </pc:sldMkLst>
        <pc:spChg chg="mod">
          <ac:chgData name="Khai Der Lau" userId="S::khai@rlc.org.au::c4433533-d968-46da-91eb-d87f2262ca37" providerId="AD" clId="Web-{9C47907A-B87B-0D22-F684-4397B7A74034}" dt="2026-04-10T05:23:17.241" v="2629" actId="20577"/>
          <ac:spMkLst>
            <pc:docMk/>
            <pc:sldMk cId="2859911829" sldId="283"/>
            <ac:spMk id="5" creationId="{529F92ED-EB92-E305-CEDA-C7547E6E58F9}"/>
          </ac:spMkLst>
        </pc:spChg>
      </pc:sldChg>
      <pc:sldChg chg="ord">
        <pc:chgData name="Khai Der Lau" userId="S::khai@rlc.org.au::c4433533-d968-46da-91eb-d87f2262ca37" providerId="AD" clId="Web-{9C47907A-B87B-0D22-F684-4397B7A74034}" dt="2026-04-10T05:34:06.877" v="2630"/>
        <pc:sldMkLst>
          <pc:docMk/>
          <pc:sldMk cId="1442595773" sldId="284"/>
        </pc:sldMkLst>
      </pc:sldChg>
      <pc:sldChg chg="modSp">
        <pc:chgData name="Khai Der Lau" userId="S::khai@rlc.org.au::c4433533-d968-46da-91eb-d87f2262ca37" providerId="AD" clId="Web-{9C47907A-B87B-0D22-F684-4397B7A74034}" dt="2026-04-10T06:26:40.368" v="2720" actId="20577"/>
        <pc:sldMkLst>
          <pc:docMk/>
          <pc:sldMk cId="742447667" sldId="287"/>
        </pc:sldMkLst>
        <pc:spChg chg="mod">
          <ac:chgData name="Khai Der Lau" userId="S::khai@rlc.org.au::c4433533-d968-46da-91eb-d87f2262ca37" providerId="AD" clId="Web-{9C47907A-B87B-0D22-F684-4397B7A74034}" dt="2026-04-10T06:26:40.368" v="2720" actId="20577"/>
          <ac:spMkLst>
            <pc:docMk/>
            <pc:sldMk cId="742447667" sldId="287"/>
            <ac:spMk id="5" creationId="{29622FEB-0C9C-7E34-1DC8-35F3F5E0C2C0}"/>
          </ac:spMkLst>
        </pc:spChg>
      </pc:sldChg>
      <pc:sldChg chg="modSp">
        <pc:chgData name="Khai Der Lau" userId="S::khai@rlc.org.au::c4433533-d968-46da-91eb-d87f2262ca37" providerId="AD" clId="Web-{9C47907A-B87B-0D22-F684-4397B7A74034}" dt="2026-04-10T06:32:20.867" v="2724" actId="20577"/>
        <pc:sldMkLst>
          <pc:docMk/>
          <pc:sldMk cId="2875801226" sldId="288"/>
        </pc:sldMkLst>
        <pc:spChg chg="mod">
          <ac:chgData name="Khai Der Lau" userId="S::khai@rlc.org.au::c4433533-d968-46da-91eb-d87f2262ca37" providerId="AD" clId="Web-{9C47907A-B87B-0D22-F684-4397B7A74034}" dt="2026-04-10T06:32:20.867" v="2724" actId="20577"/>
          <ac:spMkLst>
            <pc:docMk/>
            <pc:sldMk cId="2875801226" sldId="288"/>
            <ac:spMk id="5" creationId="{26E478E1-C06D-22F6-B0A9-D4B917FAE033}"/>
          </ac:spMkLst>
        </pc:spChg>
      </pc:sldChg>
      <pc:sldChg chg="addSp delSp modSp">
        <pc:chgData name="Khai Der Lau" userId="S::khai@rlc.org.au::c4433533-d968-46da-91eb-d87f2262ca37" providerId="AD" clId="Web-{9C47907A-B87B-0D22-F684-4397B7A74034}" dt="2026-04-10T07:10:19.724" v="2727"/>
        <pc:sldMkLst>
          <pc:docMk/>
          <pc:sldMk cId="1979989328" sldId="295"/>
        </pc:sldMkLst>
        <pc:graphicFrameChg chg="mod">
          <ac:chgData name="Khai Der Lau" userId="S::khai@rlc.org.au::c4433533-d968-46da-91eb-d87f2262ca37" providerId="AD" clId="Web-{9C47907A-B87B-0D22-F684-4397B7A74034}" dt="2026-04-10T07:10:15.911" v="2726" actId="1076"/>
          <ac:graphicFrameMkLst>
            <pc:docMk/>
            <pc:sldMk cId="1979989328" sldId="295"/>
            <ac:graphicFrameMk id="7" creationId="{6E164E04-0FDA-9775-6202-C7D8D52CA72C}"/>
          </ac:graphicFrameMkLst>
        </pc:graphicFrameChg>
      </pc:sldChg>
      <pc:sldChg chg="modSp">
        <pc:chgData name="Khai Der Lau" userId="S::khai@rlc.org.au::c4433533-d968-46da-91eb-d87f2262ca37" providerId="AD" clId="Web-{9C47907A-B87B-0D22-F684-4397B7A74034}" dt="2026-04-10T07:15:22.785" v="2730" actId="20577"/>
        <pc:sldMkLst>
          <pc:docMk/>
          <pc:sldMk cId="1957274359" sldId="297"/>
        </pc:sldMkLst>
        <pc:spChg chg="mod">
          <ac:chgData name="Khai Der Lau" userId="S::khai@rlc.org.au::c4433533-d968-46da-91eb-d87f2262ca37" providerId="AD" clId="Web-{9C47907A-B87B-0D22-F684-4397B7A74034}" dt="2026-04-10T07:15:22.785" v="2730" actId="20577"/>
          <ac:spMkLst>
            <pc:docMk/>
            <pc:sldMk cId="1957274359" sldId="297"/>
            <ac:spMk id="2" creationId="{4C08A341-699E-40B1-58A2-C76BDC9394F9}"/>
          </ac:spMkLst>
        </pc:spChg>
      </pc:sldChg>
      <pc:sldChg chg="modSp">
        <pc:chgData name="Khai Der Lau" userId="S::khai@rlc.org.au::c4433533-d968-46da-91eb-d87f2262ca37" providerId="AD" clId="Web-{9C47907A-B87B-0D22-F684-4397B7A74034}" dt="2026-04-10T07:46:58.279" v="2736" actId="20577"/>
        <pc:sldMkLst>
          <pc:docMk/>
          <pc:sldMk cId="655068265" sldId="299"/>
        </pc:sldMkLst>
        <pc:spChg chg="mod">
          <ac:chgData name="Khai Der Lau" userId="S::khai@rlc.org.au::c4433533-d968-46da-91eb-d87f2262ca37" providerId="AD" clId="Web-{9C47907A-B87B-0D22-F684-4397B7A74034}" dt="2026-04-10T07:46:58.279" v="2736" actId="20577"/>
          <ac:spMkLst>
            <pc:docMk/>
            <pc:sldMk cId="655068265" sldId="299"/>
            <ac:spMk id="5" creationId="{47C82BFF-D46D-1166-19D6-5B4665EBE549}"/>
          </ac:spMkLst>
        </pc:spChg>
      </pc:sldChg>
      <pc:sldChg chg="addSp delSp modSp new">
        <pc:chgData name="Khai Der Lau" userId="S::khai@rlc.org.au::c4433533-d968-46da-91eb-d87f2262ca37" providerId="AD" clId="Web-{9C47907A-B87B-0D22-F684-4397B7A74034}" dt="2026-04-10T01:49:56.360" v="29" actId="20577"/>
        <pc:sldMkLst>
          <pc:docMk/>
          <pc:sldMk cId="67558815" sldId="312"/>
        </pc:sldMkLst>
        <pc:spChg chg="mod">
          <ac:chgData name="Khai Der Lau" userId="S::khai@rlc.org.au::c4433533-d968-46da-91eb-d87f2262ca37" providerId="AD" clId="Web-{9C47907A-B87B-0D22-F684-4397B7A74034}" dt="2026-04-10T01:49:56.360" v="29" actId="20577"/>
          <ac:spMkLst>
            <pc:docMk/>
            <pc:sldMk cId="67558815" sldId="312"/>
            <ac:spMk id="2" creationId="{13192FC4-C07C-F27B-40DF-6DDDA69584EC}"/>
          </ac:spMkLst>
        </pc:spChg>
        <pc:picChg chg="add mod ord">
          <ac:chgData name="Khai Der Lau" userId="S::khai@rlc.org.au::c4433533-d968-46da-91eb-d87f2262ca37" providerId="AD" clId="Web-{9C47907A-B87B-0D22-F684-4397B7A74034}" dt="2026-04-10T01:49:38.828" v="28"/>
          <ac:picMkLst>
            <pc:docMk/>
            <pc:sldMk cId="67558815" sldId="312"/>
            <ac:picMk id="14" creationId="{DDCD599E-EDC2-B709-0209-90043E689D88}"/>
          </ac:picMkLst>
        </pc:picChg>
      </pc:sldChg>
      <pc:sldChg chg="modSp new">
        <pc:chgData name="Khai Der Lau" userId="S::khai@rlc.org.au::c4433533-d968-46da-91eb-d87f2262ca37" providerId="AD" clId="Web-{9C47907A-B87B-0D22-F684-4397B7A74034}" dt="2026-04-10T01:52:36.454" v="157" actId="20577"/>
        <pc:sldMkLst>
          <pc:docMk/>
          <pc:sldMk cId="3414413805" sldId="313"/>
        </pc:sldMkLst>
        <pc:spChg chg="mod">
          <ac:chgData name="Khai Der Lau" userId="S::khai@rlc.org.au::c4433533-d968-46da-91eb-d87f2262ca37" providerId="AD" clId="Web-{9C47907A-B87B-0D22-F684-4397B7A74034}" dt="2026-04-10T01:50:54.391" v="41" actId="20577"/>
          <ac:spMkLst>
            <pc:docMk/>
            <pc:sldMk cId="3414413805" sldId="313"/>
            <ac:spMk id="2" creationId="{28A8652C-D91B-E671-F3F3-FE3AAAFEBA58}"/>
          </ac:spMkLst>
        </pc:spChg>
        <pc:spChg chg="mod">
          <ac:chgData name="Khai Der Lau" userId="S::khai@rlc.org.au::c4433533-d968-46da-91eb-d87f2262ca37" providerId="AD" clId="Web-{9C47907A-B87B-0D22-F684-4397B7A74034}" dt="2026-04-10T01:52:36.454" v="157" actId="20577"/>
          <ac:spMkLst>
            <pc:docMk/>
            <pc:sldMk cId="3414413805" sldId="313"/>
            <ac:spMk id="5" creationId="{D97559B0-4B4C-9685-E006-24E21972DFE4}"/>
          </ac:spMkLst>
        </pc:spChg>
      </pc:sldChg>
      <pc:sldChg chg="addSp delSp modSp new mod modClrScheme chgLayout">
        <pc:chgData name="Khai Der Lau" userId="S::khai@rlc.org.au::c4433533-d968-46da-91eb-d87f2262ca37" providerId="AD" clId="Web-{9C47907A-B87B-0D22-F684-4397B7A74034}" dt="2026-04-10T02:06:30.378" v="187"/>
        <pc:sldMkLst>
          <pc:docMk/>
          <pc:sldMk cId="2110881688" sldId="314"/>
        </pc:sldMkLst>
        <pc:spChg chg="mod">
          <ac:chgData name="Khai Der Lau" userId="S::khai@rlc.org.au::c4433533-d968-46da-91eb-d87f2262ca37" providerId="AD" clId="Web-{9C47907A-B87B-0D22-F684-4397B7A74034}" dt="2026-04-10T02:06:30.378" v="187"/>
          <ac:spMkLst>
            <pc:docMk/>
            <pc:sldMk cId="2110881688" sldId="314"/>
            <ac:spMk id="2" creationId="{1A62EED8-9041-0AD9-C7EF-5F87E87D550B}"/>
          </ac:spMkLst>
        </pc:spChg>
        <pc:spChg chg="mod">
          <ac:chgData name="Khai Der Lau" userId="S::khai@rlc.org.au::c4433533-d968-46da-91eb-d87f2262ca37" providerId="AD" clId="Web-{9C47907A-B87B-0D22-F684-4397B7A74034}" dt="2026-04-10T02:06:30.378" v="187"/>
          <ac:spMkLst>
            <pc:docMk/>
            <pc:sldMk cId="2110881688" sldId="314"/>
            <ac:spMk id="3" creationId="{2324F51A-6065-7E86-37B0-CF925BD0A0DD}"/>
          </ac:spMkLst>
        </pc:spChg>
        <pc:spChg chg="mod">
          <ac:chgData name="Khai Der Lau" userId="S::khai@rlc.org.au::c4433533-d968-46da-91eb-d87f2262ca37" providerId="AD" clId="Web-{9C47907A-B87B-0D22-F684-4397B7A74034}" dt="2026-04-10T02:06:30.378" v="187"/>
          <ac:spMkLst>
            <pc:docMk/>
            <pc:sldMk cId="2110881688" sldId="314"/>
            <ac:spMk id="4" creationId="{632925B0-C32D-F486-F12C-F16F0EF71048}"/>
          </ac:spMkLst>
        </pc:spChg>
        <pc:picChg chg="add mod ord">
          <ac:chgData name="Khai Der Lau" userId="S::khai@rlc.org.au::c4433533-d968-46da-91eb-d87f2262ca37" providerId="AD" clId="Web-{9C47907A-B87B-0D22-F684-4397B7A74034}" dt="2026-04-10T02:06:30.378" v="187"/>
          <ac:picMkLst>
            <pc:docMk/>
            <pc:sldMk cId="2110881688" sldId="314"/>
            <ac:picMk id="7" creationId="{C0C41795-64D1-E4E4-AF1F-A29FA07BB8BA}"/>
          </ac:picMkLst>
        </pc:picChg>
      </pc:sldChg>
      <pc:sldChg chg="modSp new">
        <pc:chgData name="Khai Der Lau" userId="S::khai@rlc.org.au::c4433533-d968-46da-91eb-d87f2262ca37" providerId="AD" clId="Web-{9C47907A-B87B-0D22-F684-4397B7A74034}" dt="2026-04-10T04:50:52.478" v="2624" actId="20577"/>
        <pc:sldMkLst>
          <pc:docMk/>
          <pc:sldMk cId="290065252" sldId="315"/>
        </pc:sldMkLst>
        <pc:spChg chg="mod">
          <ac:chgData name="Khai Der Lau" userId="S::khai@rlc.org.au::c4433533-d968-46da-91eb-d87f2262ca37" providerId="AD" clId="Web-{9C47907A-B87B-0D22-F684-4397B7A74034}" dt="2026-04-10T02:20:34.928" v="190" actId="20577"/>
          <ac:spMkLst>
            <pc:docMk/>
            <pc:sldMk cId="290065252" sldId="315"/>
            <ac:spMk id="2" creationId="{B96F19C8-F9C8-D1D0-A47E-E0ABF86355BE}"/>
          </ac:spMkLst>
        </pc:spChg>
        <pc:spChg chg="mod">
          <ac:chgData name="Khai Der Lau" userId="S::khai@rlc.org.au::c4433533-d968-46da-91eb-d87f2262ca37" providerId="AD" clId="Web-{9C47907A-B87B-0D22-F684-4397B7A74034}" dt="2026-04-10T04:50:52.478" v="2624" actId="20577"/>
          <ac:spMkLst>
            <pc:docMk/>
            <pc:sldMk cId="290065252" sldId="315"/>
            <ac:spMk id="5" creationId="{1F24EC7F-3FC6-D757-7AAA-D30E15E7A949}"/>
          </ac:spMkLst>
        </pc:spChg>
      </pc:sldChg>
      <pc:sldChg chg="modSp new">
        <pc:chgData name="Khai Der Lau" userId="S::khai@rlc.org.au::c4433533-d968-46da-91eb-d87f2262ca37" providerId="AD" clId="Web-{9C47907A-B87B-0D22-F684-4397B7A74034}" dt="2026-04-10T04:10:15.277" v="574" actId="20577"/>
        <pc:sldMkLst>
          <pc:docMk/>
          <pc:sldMk cId="2028157946" sldId="316"/>
        </pc:sldMkLst>
        <pc:spChg chg="mod">
          <ac:chgData name="Khai Der Lau" userId="S::khai@rlc.org.au::c4433533-d968-46da-91eb-d87f2262ca37" providerId="AD" clId="Web-{9C47907A-B87B-0D22-F684-4397B7A74034}" dt="2026-04-10T04:10:15.277" v="574" actId="20577"/>
          <ac:spMkLst>
            <pc:docMk/>
            <pc:sldMk cId="2028157946" sldId="316"/>
            <ac:spMk id="2" creationId="{07B41456-7978-64E3-BF45-3421159E6C15}"/>
          </ac:spMkLst>
        </pc:spChg>
        <pc:spChg chg="mod">
          <ac:chgData name="Khai Der Lau" userId="S::khai@rlc.org.au::c4433533-d968-46da-91eb-d87f2262ca37" providerId="AD" clId="Web-{9C47907A-B87B-0D22-F684-4397B7A74034}" dt="2026-04-10T04:09:38.354" v="555" actId="20577"/>
          <ac:spMkLst>
            <pc:docMk/>
            <pc:sldMk cId="2028157946" sldId="316"/>
            <ac:spMk id="5" creationId="{C6ABBBB9-4373-80E5-6339-DFFCA1E86EEE}"/>
          </ac:spMkLst>
        </pc:spChg>
      </pc:sldChg>
      <pc:sldChg chg="modSp new">
        <pc:chgData name="Khai Der Lau" userId="S::khai@rlc.org.au::c4433533-d968-46da-91eb-d87f2262ca37" providerId="AD" clId="Web-{9C47907A-B87B-0D22-F684-4397B7A74034}" dt="2026-04-10T04:15:31.613" v="820" actId="20577"/>
        <pc:sldMkLst>
          <pc:docMk/>
          <pc:sldMk cId="834763433" sldId="317"/>
        </pc:sldMkLst>
        <pc:spChg chg="mod">
          <ac:chgData name="Khai Der Lau" userId="S::khai@rlc.org.au::c4433533-d968-46da-91eb-d87f2262ca37" providerId="AD" clId="Web-{9C47907A-B87B-0D22-F684-4397B7A74034}" dt="2026-04-10T04:10:07.261" v="569" actId="20577"/>
          <ac:spMkLst>
            <pc:docMk/>
            <pc:sldMk cId="834763433" sldId="317"/>
            <ac:spMk id="2" creationId="{63EB534C-BD98-EE2D-8D06-C1FB7519AF45}"/>
          </ac:spMkLst>
        </pc:spChg>
        <pc:spChg chg="mod">
          <ac:chgData name="Khai Der Lau" userId="S::khai@rlc.org.au::c4433533-d968-46da-91eb-d87f2262ca37" providerId="AD" clId="Web-{9C47907A-B87B-0D22-F684-4397B7A74034}" dt="2026-04-10T04:15:31.613" v="820" actId="20577"/>
          <ac:spMkLst>
            <pc:docMk/>
            <pc:sldMk cId="834763433" sldId="317"/>
            <ac:spMk id="5" creationId="{7FC3652B-6C30-0D79-4815-A620ECDC5A2B}"/>
          </ac:spMkLst>
        </pc:spChg>
      </pc:sldChg>
      <pc:sldChg chg="modSp new">
        <pc:chgData name="Khai Der Lau" userId="S::khai@rlc.org.au::c4433533-d968-46da-91eb-d87f2262ca37" providerId="AD" clId="Web-{9C47907A-B87B-0D22-F684-4397B7A74034}" dt="2026-04-10T04:18:41.006" v="1183" actId="20577"/>
        <pc:sldMkLst>
          <pc:docMk/>
          <pc:sldMk cId="32120420" sldId="318"/>
        </pc:sldMkLst>
        <pc:spChg chg="mod">
          <ac:chgData name="Khai Der Lau" userId="S::khai@rlc.org.au::c4433533-d968-46da-91eb-d87f2262ca37" providerId="AD" clId="Web-{9C47907A-B87B-0D22-F684-4397B7A74034}" dt="2026-04-10T04:15:49.723" v="827" actId="20577"/>
          <ac:spMkLst>
            <pc:docMk/>
            <pc:sldMk cId="32120420" sldId="318"/>
            <ac:spMk id="2" creationId="{72801900-A9FC-6D01-69D5-A5B963B9FE17}"/>
          </ac:spMkLst>
        </pc:spChg>
        <pc:spChg chg="mod">
          <ac:chgData name="Khai Der Lau" userId="S::khai@rlc.org.au::c4433533-d968-46da-91eb-d87f2262ca37" providerId="AD" clId="Web-{9C47907A-B87B-0D22-F684-4397B7A74034}" dt="2026-04-10T04:18:41.006" v="1183" actId="20577"/>
          <ac:spMkLst>
            <pc:docMk/>
            <pc:sldMk cId="32120420" sldId="318"/>
            <ac:spMk id="5" creationId="{CAD31D2F-A544-9A58-82FD-0ACC0DF58255}"/>
          </ac:spMkLst>
        </pc:spChg>
      </pc:sldChg>
      <pc:sldChg chg="modSp new">
        <pc:chgData name="Khai Der Lau" userId="S::khai@rlc.org.au::c4433533-d968-46da-91eb-d87f2262ca37" providerId="AD" clId="Web-{9C47907A-B87B-0D22-F684-4397B7A74034}" dt="2026-04-10T04:25:28.625" v="1724" actId="20577"/>
        <pc:sldMkLst>
          <pc:docMk/>
          <pc:sldMk cId="3199907706" sldId="319"/>
        </pc:sldMkLst>
        <pc:spChg chg="mod">
          <ac:chgData name="Khai Der Lau" userId="S::khai@rlc.org.au::c4433533-d968-46da-91eb-d87f2262ca37" providerId="AD" clId="Web-{9C47907A-B87B-0D22-F684-4397B7A74034}" dt="2026-04-10T04:20:54.273" v="1423" actId="20577"/>
          <ac:spMkLst>
            <pc:docMk/>
            <pc:sldMk cId="3199907706" sldId="319"/>
            <ac:spMk id="2" creationId="{77332BF7-B32F-DBCA-4FBA-95BBFD5122C7}"/>
          </ac:spMkLst>
        </pc:spChg>
        <pc:spChg chg="mod">
          <ac:chgData name="Khai Der Lau" userId="S::khai@rlc.org.au::c4433533-d968-46da-91eb-d87f2262ca37" providerId="AD" clId="Web-{9C47907A-B87B-0D22-F684-4397B7A74034}" dt="2026-04-10T04:25:28.625" v="1724" actId="20577"/>
          <ac:spMkLst>
            <pc:docMk/>
            <pc:sldMk cId="3199907706" sldId="319"/>
            <ac:spMk id="5" creationId="{06232C42-6204-80D0-8F89-283BE5C6FC01}"/>
          </ac:spMkLst>
        </pc:spChg>
      </pc:sldChg>
      <pc:sldChg chg="addSp modSp new">
        <pc:chgData name="Khai Der Lau" userId="S::khai@rlc.org.au::c4433533-d968-46da-91eb-d87f2262ca37" providerId="AD" clId="Web-{9C47907A-B87B-0D22-F684-4397B7A74034}" dt="2026-04-10T04:37:32.271" v="1974" actId="14100"/>
        <pc:sldMkLst>
          <pc:docMk/>
          <pc:sldMk cId="3486033425" sldId="321"/>
        </pc:sldMkLst>
        <pc:spChg chg="mod">
          <ac:chgData name="Khai Der Lau" userId="S::khai@rlc.org.au::c4433533-d968-46da-91eb-d87f2262ca37" providerId="AD" clId="Web-{9C47907A-B87B-0D22-F684-4397B7A74034}" dt="2026-04-10T04:35:36.488" v="1819" actId="20577"/>
          <ac:spMkLst>
            <pc:docMk/>
            <pc:sldMk cId="3486033425" sldId="321"/>
            <ac:spMk id="2" creationId="{6216E95A-2C2F-F89D-86AD-F132376C2396}"/>
          </ac:spMkLst>
        </pc:spChg>
        <pc:spChg chg="mod">
          <ac:chgData name="Khai Der Lau" userId="S::khai@rlc.org.au::c4433533-d968-46da-91eb-d87f2262ca37" providerId="AD" clId="Web-{9C47907A-B87B-0D22-F684-4397B7A74034}" dt="2026-04-10T04:37:02.864" v="1971" actId="20577"/>
          <ac:spMkLst>
            <pc:docMk/>
            <pc:sldMk cId="3486033425" sldId="321"/>
            <ac:spMk id="5" creationId="{E561FA39-ED28-F503-F967-50E19A7C19C4}"/>
          </ac:spMkLst>
        </pc:spChg>
        <pc:spChg chg="mod">
          <ac:chgData name="Khai Der Lau" userId="S::khai@rlc.org.au::c4433533-d968-46da-91eb-d87f2262ca37" providerId="AD" clId="Web-{9C47907A-B87B-0D22-F684-4397B7A74034}" dt="2026-04-10T04:37:32.271" v="1974" actId="14100"/>
          <ac:spMkLst>
            <pc:docMk/>
            <pc:sldMk cId="3486033425" sldId="321"/>
            <ac:spMk id="6" creationId="{42070897-762B-C53A-D834-AC53F4784414}"/>
          </ac:spMkLst>
        </pc:spChg>
        <pc:graphicFrameChg chg="add mod">
          <ac:chgData name="Khai Der Lau" userId="S::khai@rlc.org.au::c4433533-d968-46da-91eb-d87f2262ca37" providerId="AD" clId="Web-{9C47907A-B87B-0D22-F684-4397B7A74034}" dt="2026-04-10T04:36:13.660" v="1910" actId="1076"/>
          <ac:graphicFrameMkLst>
            <pc:docMk/>
            <pc:sldMk cId="3486033425" sldId="321"/>
            <ac:graphicFrameMk id="7" creationId="{4A441DC4-CD40-ECAA-91D9-8E6CD528C75E}"/>
          </ac:graphicFrameMkLst>
        </pc:graphicFrameChg>
      </pc:sldChg>
      <pc:sldChg chg="modSp new">
        <pc:chgData name="Khai Der Lau" userId="S::khai@rlc.org.au::c4433533-d968-46da-91eb-d87f2262ca37" providerId="AD" clId="Web-{9C47907A-B87B-0D22-F684-4397B7A74034}" dt="2026-04-10T04:50:22.400" v="2623" actId="20577"/>
        <pc:sldMkLst>
          <pc:docMk/>
          <pc:sldMk cId="3179272754" sldId="322"/>
        </pc:sldMkLst>
        <pc:spChg chg="mod">
          <ac:chgData name="Khai Der Lau" userId="S::khai@rlc.org.au::c4433533-d968-46da-91eb-d87f2262ca37" providerId="AD" clId="Web-{9C47907A-B87B-0D22-F684-4397B7A74034}" dt="2026-04-10T04:40:42.940" v="2067" actId="20577"/>
          <ac:spMkLst>
            <pc:docMk/>
            <pc:sldMk cId="3179272754" sldId="322"/>
            <ac:spMk id="2" creationId="{25FBF662-2F27-2126-4457-886D3C74FC56}"/>
          </ac:spMkLst>
        </pc:spChg>
        <pc:spChg chg="mod">
          <ac:chgData name="Khai Der Lau" userId="S::khai@rlc.org.au::c4433533-d968-46da-91eb-d87f2262ca37" providerId="AD" clId="Web-{9C47907A-B87B-0D22-F684-4397B7A74034}" dt="2026-04-10T04:50:22.400" v="2623" actId="20577"/>
          <ac:spMkLst>
            <pc:docMk/>
            <pc:sldMk cId="3179272754" sldId="322"/>
            <ac:spMk id="5" creationId="{100C0AB4-C3D9-F8AF-E56B-79DBF05738EE}"/>
          </ac:spMkLst>
        </pc:spChg>
      </pc:sldChg>
    </pc:docChg>
  </pc:docChgLst>
  <pc:docChgLst>
    <pc:chgData name="Khai Der Lau" userId="S::khai@rlc.org.au::c4433533-d968-46da-91eb-d87f2262ca37" providerId="AD" clId="Web-{7A0C1E56-72A6-68BC-3571-89A4C93CAA61}"/>
    <pc:docChg chg="modSld">
      <pc:chgData name="Khai Der Lau" userId="S::khai@rlc.org.au::c4433533-d968-46da-91eb-d87f2262ca37" providerId="AD" clId="Web-{7A0C1E56-72A6-68BC-3571-89A4C93CAA61}" dt="2026-04-13T06:09:55.158" v="2" actId="20577"/>
      <pc:docMkLst>
        <pc:docMk/>
      </pc:docMkLst>
      <pc:sldChg chg="modSp">
        <pc:chgData name="Khai Der Lau" userId="S::khai@rlc.org.au::c4433533-d968-46da-91eb-d87f2262ca37" providerId="AD" clId="Web-{7A0C1E56-72A6-68BC-3571-89A4C93CAA61}" dt="2026-04-13T06:09:55.158" v="2" actId="20577"/>
        <pc:sldMkLst>
          <pc:docMk/>
          <pc:sldMk cId="1957274359" sldId="297"/>
        </pc:sldMkLst>
        <pc:spChg chg="mod">
          <ac:chgData name="Khai Der Lau" userId="S::khai@rlc.org.au::c4433533-d968-46da-91eb-d87f2262ca37" providerId="AD" clId="Web-{7A0C1E56-72A6-68BC-3571-89A4C93CAA61}" dt="2026-04-13T06:09:55.158" v="2" actId="20577"/>
          <ac:spMkLst>
            <pc:docMk/>
            <pc:sldMk cId="1957274359" sldId="297"/>
            <ac:spMk id="5" creationId="{53A3A061-C881-27FE-5E2C-F4F491071F8C}"/>
          </ac:spMkLst>
        </pc:spChg>
      </pc:sldChg>
    </pc:docChg>
  </pc:docChgLst>
  <pc:docChgLst>
    <pc:chgData name="Khai Der Lau" userId="S::khai@rlc.org.au::c4433533-d968-46da-91eb-d87f2262ca37" providerId="AD" clId="Web-{9F5CF404-0AC9-40D1-3FB0-A2964D66835F}"/>
    <pc:docChg chg="addSld delSld modSld">
      <pc:chgData name="Khai Der Lau" userId="S::khai@rlc.org.au::c4433533-d968-46da-91eb-d87f2262ca37" providerId="AD" clId="Web-{9F5CF404-0AC9-40D1-3FB0-A2964D66835F}" dt="2026-04-10T00:30:28.712" v="2029"/>
      <pc:docMkLst>
        <pc:docMk/>
      </pc:docMkLst>
      <pc:sldChg chg="modSp">
        <pc:chgData name="Khai Der Lau" userId="S::khai@rlc.org.au::c4433533-d968-46da-91eb-d87f2262ca37" providerId="AD" clId="Web-{9F5CF404-0AC9-40D1-3FB0-A2964D66835F}" dt="2026-04-09T23:53:35.623" v="74" actId="20577"/>
        <pc:sldMkLst>
          <pc:docMk/>
          <pc:sldMk cId="169712479" sldId="256"/>
        </pc:sldMkLst>
        <pc:spChg chg="mod">
          <ac:chgData name="Khai Der Lau" userId="S::khai@rlc.org.au::c4433533-d968-46da-91eb-d87f2262ca37" providerId="AD" clId="Web-{9F5CF404-0AC9-40D1-3FB0-A2964D66835F}" dt="2026-04-09T23:53:35.623" v="74" actId="20577"/>
          <ac:spMkLst>
            <pc:docMk/>
            <pc:sldMk cId="169712479" sldId="256"/>
            <ac:spMk id="11" creationId="{FEF039B2-2643-1D43-9B02-99C1E31E6B38}"/>
          </ac:spMkLst>
        </pc:spChg>
      </pc:sldChg>
      <pc:sldChg chg="modSp new">
        <pc:chgData name="Khai Der Lau" userId="S::khai@rlc.org.au::c4433533-d968-46da-91eb-d87f2262ca37" providerId="AD" clId="Web-{9F5CF404-0AC9-40D1-3FB0-A2964D66835F}" dt="2026-04-09T23:55:12.628" v="114" actId="20577"/>
        <pc:sldMkLst>
          <pc:docMk/>
          <pc:sldMk cId="649432982" sldId="280"/>
        </pc:sldMkLst>
        <pc:spChg chg="mod">
          <ac:chgData name="Khai Der Lau" userId="S::khai@rlc.org.au::c4433533-d968-46da-91eb-d87f2262ca37" providerId="AD" clId="Web-{9F5CF404-0AC9-40D1-3FB0-A2964D66835F}" dt="2026-04-09T23:54:50.018" v="85" actId="20577"/>
          <ac:spMkLst>
            <pc:docMk/>
            <pc:sldMk cId="649432982" sldId="280"/>
            <ac:spMk id="2" creationId="{6EB22F8C-F0CA-3BE0-3D15-BA525D3D02E8}"/>
          </ac:spMkLst>
        </pc:spChg>
        <pc:spChg chg="mod">
          <ac:chgData name="Khai Der Lau" userId="S::khai@rlc.org.au::c4433533-d968-46da-91eb-d87f2262ca37" providerId="AD" clId="Web-{9F5CF404-0AC9-40D1-3FB0-A2964D66835F}" dt="2026-04-09T23:55:12.628" v="114" actId="20577"/>
          <ac:spMkLst>
            <pc:docMk/>
            <pc:sldMk cId="649432982" sldId="280"/>
            <ac:spMk id="5" creationId="{79D51B8A-7B2B-DD5D-BCA2-50BAEEE5DDC0}"/>
          </ac:spMkLst>
        </pc:spChg>
      </pc:sldChg>
      <pc:sldChg chg="modSp new">
        <pc:chgData name="Khai Der Lau" userId="S::khai@rlc.org.au::c4433533-d968-46da-91eb-d87f2262ca37" providerId="AD" clId="Web-{9F5CF404-0AC9-40D1-3FB0-A2964D66835F}" dt="2026-04-09T23:55:50.849" v="126" actId="20577"/>
        <pc:sldMkLst>
          <pc:docMk/>
          <pc:sldMk cId="1257702575" sldId="281"/>
        </pc:sldMkLst>
        <pc:spChg chg="mod">
          <ac:chgData name="Khai Der Lau" userId="S::khai@rlc.org.au::c4433533-d968-46da-91eb-d87f2262ca37" providerId="AD" clId="Web-{9F5CF404-0AC9-40D1-3FB0-A2964D66835F}" dt="2026-04-09T23:55:50.849" v="126" actId="20577"/>
          <ac:spMkLst>
            <pc:docMk/>
            <pc:sldMk cId="1257702575" sldId="281"/>
            <ac:spMk id="2" creationId="{7243ACD9-CFA1-0C69-28C3-372EDE0D681E}"/>
          </ac:spMkLst>
        </pc:spChg>
      </pc:sldChg>
      <pc:sldChg chg="modSp new">
        <pc:chgData name="Khai Der Lau" userId="S::khai@rlc.org.au::c4433533-d968-46da-91eb-d87f2262ca37" providerId="AD" clId="Web-{9F5CF404-0AC9-40D1-3FB0-A2964D66835F}" dt="2026-04-10T00:00:36.264" v="349" actId="20577"/>
        <pc:sldMkLst>
          <pc:docMk/>
          <pc:sldMk cId="2799211221" sldId="282"/>
        </pc:sldMkLst>
        <pc:spChg chg="mod">
          <ac:chgData name="Khai Der Lau" userId="S::khai@rlc.org.au::c4433533-d968-46da-91eb-d87f2262ca37" providerId="AD" clId="Web-{9F5CF404-0AC9-40D1-3FB0-A2964D66835F}" dt="2026-04-09T23:57:40.962" v="129" actId="20577"/>
          <ac:spMkLst>
            <pc:docMk/>
            <pc:sldMk cId="2799211221" sldId="282"/>
            <ac:spMk id="2" creationId="{8968961E-8708-4ECC-0EB4-CF0E48351EA3}"/>
          </ac:spMkLst>
        </pc:spChg>
        <pc:spChg chg="mod">
          <ac:chgData name="Khai Der Lau" userId="S::khai@rlc.org.au::c4433533-d968-46da-91eb-d87f2262ca37" providerId="AD" clId="Web-{9F5CF404-0AC9-40D1-3FB0-A2964D66835F}" dt="2026-04-10T00:00:36.264" v="349" actId="20577"/>
          <ac:spMkLst>
            <pc:docMk/>
            <pc:sldMk cId="2799211221" sldId="282"/>
            <ac:spMk id="5" creationId="{D83AF3C7-2D8F-1C25-C33A-80EF336965B5}"/>
          </ac:spMkLst>
        </pc:spChg>
      </pc:sldChg>
      <pc:sldChg chg="modSp new">
        <pc:chgData name="Khai Der Lau" userId="S::khai@rlc.org.au::c4433533-d968-46da-91eb-d87f2262ca37" providerId="AD" clId="Web-{9F5CF404-0AC9-40D1-3FB0-A2964D66835F}" dt="2026-04-10T00:05:20.690" v="607" actId="20577"/>
        <pc:sldMkLst>
          <pc:docMk/>
          <pc:sldMk cId="2859911829" sldId="283"/>
        </pc:sldMkLst>
        <pc:spChg chg="mod">
          <ac:chgData name="Khai Der Lau" userId="S::khai@rlc.org.au::c4433533-d968-46da-91eb-d87f2262ca37" providerId="AD" clId="Web-{9F5CF404-0AC9-40D1-3FB0-A2964D66835F}" dt="2026-04-10T00:03:02.188" v="357" actId="20577"/>
          <ac:spMkLst>
            <pc:docMk/>
            <pc:sldMk cId="2859911829" sldId="283"/>
            <ac:spMk id="2" creationId="{B3C190C9-9E92-B962-CAB8-4D77084EA154}"/>
          </ac:spMkLst>
        </pc:spChg>
        <pc:spChg chg="mod">
          <ac:chgData name="Khai Der Lau" userId="S::khai@rlc.org.au::c4433533-d968-46da-91eb-d87f2262ca37" providerId="AD" clId="Web-{9F5CF404-0AC9-40D1-3FB0-A2964D66835F}" dt="2026-04-10T00:05:20.690" v="607" actId="20577"/>
          <ac:spMkLst>
            <pc:docMk/>
            <pc:sldMk cId="2859911829" sldId="283"/>
            <ac:spMk id="5" creationId="{529F92ED-EB92-E305-CEDA-C7547E6E58F9}"/>
          </ac:spMkLst>
        </pc:spChg>
      </pc:sldChg>
      <pc:sldChg chg="modSp new">
        <pc:chgData name="Khai Der Lau" userId="S::khai@rlc.org.au::c4433533-d968-46da-91eb-d87f2262ca37" providerId="AD" clId="Web-{9F5CF404-0AC9-40D1-3FB0-A2964D66835F}" dt="2026-04-10T00:08:08.333" v="809" actId="20577"/>
        <pc:sldMkLst>
          <pc:docMk/>
          <pc:sldMk cId="1442595773" sldId="284"/>
        </pc:sldMkLst>
        <pc:spChg chg="mod">
          <ac:chgData name="Khai Der Lau" userId="S::khai@rlc.org.au::c4433533-d968-46da-91eb-d87f2262ca37" providerId="AD" clId="Web-{9F5CF404-0AC9-40D1-3FB0-A2964D66835F}" dt="2026-04-10T00:05:57.894" v="609" actId="20577"/>
          <ac:spMkLst>
            <pc:docMk/>
            <pc:sldMk cId="1442595773" sldId="284"/>
            <ac:spMk id="2" creationId="{5B70F230-0E7E-DE6E-4E83-2922AA307D2F}"/>
          </ac:spMkLst>
        </pc:spChg>
        <pc:spChg chg="mod">
          <ac:chgData name="Khai Der Lau" userId="S::khai@rlc.org.au::c4433533-d968-46da-91eb-d87f2262ca37" providerId="AD" clId="Web-{9F5CF404-0AC9-40D1-3FB0-A2964D66835F}" dt="2026-04-10T00:08:08.333" v="809" actId="20577"/>
          <ac:spMkLst>
            <pc:docMk/>
            <pc:sldMk cId="1442595773" sldId="284"/>
            <ac:spMk id="5" creationId="{D8D1A3F1-29ED-09C4-8C6D-4810D776288F}"/>
          </ac:spMkLst>
        </pc:spChg>
      </pc:sldChg>
      <pc:sldChg chg="modSp new">
        <pc:chgData name="Khai Der Lau" userId="S::khai@rlc.org.au::c4433533-d968-46da-91eb-d87f2262ca37" providerId="AD" clId="Web-{9F5CF404-0AC9-40D1-3FB0-A2964D66835F}" dt="2026-04-10T00:10:14.889" v="935" actId="20577"/>
        <pc:sldMkLst>
          <pc:docMk/>
          <pc:sldMk cId="2199673414" sldId="285"/>
        </pc:sldMkLst>
        <pc:spChg chg="mod">
          <ac:chgData name="Khai Der Lau" userId="S::khai@rlc.org.au::c4433533-d968-46da-91eb-d87f2262ca37" providerId="AD" clId="Web-{9F5CF404-0AC9-40D1-3FB0-A2964D66835F}" dt="2026-04-10T00:09:17.994" v="818" actId="20577"/>
          <ac:spMkLst>
            <pc:docMk/>
            <pc:sldMk cId="2199673414" sldId="285"/>
            <ac:spMk id="2" creationId="{6F940234-350D-AA2A-9474-C79A371F22B2}"/>
          </ac:spMkLst>
        </pc:spChg>
        <pc:spChg chg="mod">
          <ac:chgData name="Khai Der Lau" userId="S::khai@rlc.org.au::c4433533-d968-46da-91eb-d87f2262ca37" providerId="AD" clId="Web-{9F5CF404-0AC9-40D1-3FB0-A2964D66835F}" dt="2026-04-10T00:10:14.889" v="935" actId="20577"/>
          <ac:spMkLst>
            <pc:docMk/>
            <pc:sldMk cId="2199673414" sldId="285"/>
            <ac:spMk id="5" creationId="{303C20C6-EAEC-1EB9-0B87-E789836E6A8C}"/>
          </ac:spMkLst>
        </pc:spChg>
      </pc:sldChg>
      <pc:sldChg chg="modSp new">
        <pc:chgData name="Khai Der Lau" userId="S::khai@rlc.org.au::c4433533-d968-46da-91eb-d87f2262ca37" providerId="AD" clId="Web-{9F5CF404-0AC9-40D1-3FB0-A2964D66835F}" dt="2026-04-10T00:13:48.884" v="1125" actId="20577"/>
        <pc:sldMkLst>
          <pc:docMk/>
          <pc:sldMk cId="3149029245" sldId="286"/>
        </pc:sldMkLst>
        <pc:spChg chg="mod">
          <ac:chgData name="Khai Der Lau" userId="S::khai@rlc.org.au::c4433533-d968-46da-91eb-d87f2262ca37" providerId="AD" clId="Web-{9F5CF404-0AC9-40D1-3FB0-A2964D66835F}" dt="2026-04-10T00:12:14.161" v="960" actId="20577"/>
          <ac:spMkLst>
            <pc:docMk/>
            <pc:sldMk cId="3149029245" sldId="286"/>
            <ac:spMk id="2" creationId="{F1BD0F21-B34A-F7D6-7C0A-BEE1EB022557}"/>
          </ac:spMkLst>
        </pc:spChg>
        <pc:spChg chg="mod">
          <ac:chgData name="Khai Der Lau" userId="S::khai@rlc.org.au::c4433533-d968-46da-91eb-d87f2262ca37" providerId="AD" clId="Web-{9F5CF404-0AC9-40D1-3FB0-A2964D66835F}" dt="2026-04-10T00:13:48.884" v="1125" actId="20577"/>
          <ac:spMkLst>
            <pc:docMk/>
            <pc:sldMk cId="3149029245" sldId="286"/>
            <ac:spMk id="5" creationId="{38491D1F-252B-0755-5507-BFD4B8EEB4E1}"/>
          </ac:spMkLst>
        </pc:spChg>
      </pc:sldChg>
      <pc:sldChg chg="modSp new">
        <pc:chgData name="Khai Der Lau" userId="S::khai@rlc.org.au::c4433533-d968-46da-91eb-d87f2262ca37" providerId="AD" clId="Web-{9F5CF404-0AC9-40D1-3FB0-A2964D66835F}" dt="2026-04-10T00:16:16.279" v="1403" actId="20577"/>
        <pc:sldMkLst>
          <pc:docMk/>
          <pc:sldMk cId="742447667" sldId="287"/>
        </pc:sldMkLst>
        <pc:spChg chg="mod">
          <ac:chgData name="Khai Der Lau" userId="S::khai@rlc.org.au::c4433533-d968-46da-91eb-d87f2262ca37" providerId="AD" clId="Web-{9F5CF404-0AC9-40D1-3FB0-A2964D66835F}" dt="2026-04-10T00:14:14.557" v="1144" actId="20577"/>
          <ac:spMkLst>
            <pc:docMk/>
            <pc:sldMk cId="742447667" sldId="287"/>
            <ac:spMk id="2" creationId="{F4459CF2-F267-D182-6C11-BB7CAE141784}"/>
          </ac:spMkLst>
        </pc:spChg>
        <pc:spChg chg="mod">
          <ac:chgData name="Khai Der Lau" userId="S::khai@rlc.org.au::c4433533-d968-46da-91eb-d87f2262ca37" providerId="AD" clId="Web-{9F5CF404-0AC9-40D1-3FB0-A2964D66835F}" dt="2026-04-10T00:16:16.279" v="1403" actId="20577"/>
          <ac:spMkLst>
            <pc:docMk/>
            <pc:sldMk cId="742447667" sldId="287"/>
            <ac:spMk id="5" creationId="{29622FEB-0C9C-7E34-1DC8-35F3F5E0C2C0}"/>
          </ac:spMkLst>
        </pc:spChg>
      </pc:sldChg>
      <pc:sldChg chg="modSp new">
        <pc:chgData name="Khai Der Lau" userId="S::khai@rlc.org.au::c4433533-d968-46da-91eb-d87f2262ca37" providerId="AD" clId="Web-{9F5CF404-0AC9-40D1-3FB0-A2964D66835F}" dt="2026-04-10T00:18:17.032" v="1644" actId="20577"/>
        <pc:sldMkLst>
          <pc:docMk/>
          <pc:sldMk cId="2875801226" sldId="288"/>
        </pc:sldMkLst>
        <pc:spChg chg="mod">
          <ac:chgData name="Khai Der Lau" userId="S::khai@rlc.org.au::c4433533-d968-46da-91eb-d87f2262ca37" providerId="AD" clId="Web-{9F5CF404-0AC9-40D1-3FB0-A2964D66835F}" dt="2026-04-10T00:17:00.249" v="1428" actId="20577"/>
          <ac:spMkLst>
            <pc:docMk/>
            <pc:sldMk cId="2875801226" sldId="288"/>
            <ac:spMk id="2" creationId="{B72D1C76-FB5B-B18A-8388-9FB91EBBB680}"/>
          </ac:spMkLst>
        </pc:spChg>
        <pc:spChg chg="mod">
          <ac:chgData name="Khai Der Lau" userId="S::khai@rlc.org.au::c4433533-d968-46da-91eb-d87f2262ca37" providerId="AD" clId="Web-{9F5CF404-0AC9-40D1-3FB0-A2964D66835F}" dt="2026-04-10T00:18:17.032" v="1644" actId="20577"/>
          <ac:spMkLst>
            <pc:docMk/>
            <pc:sldMk cId="2875801226" sldId="288"/>
            <ac:spMk id="5" creationId="{26E478E1-C06D-22F6-B0A9-D4B917FAE033}"/>
          </ac:spMkLst>
        </pc:spChg>
      </pc:sldChg>
      <pc:sldChg chg="addSp delSp modSp new">
        <pc:chgData name="Khai Der Lau" userId="S::khai@rlc.org.au::c4433533-d968-46da-91eb-d87f2262ca37" providerId="AD" clId="Web-{9F5CF404-0AC9-40D1-3FB0-A2964D66835F}" dt="2026-04-10T00:19:44.877" v="1657" actId="20577"/>
        <pc:sldMkLst>
          <pc:docMk/>
          <pc:sldMk cId="3963856060" sldId="289"/>
        </pc:sldMkLst>
        <pc:spChg chg="mod">
          <ac:chgData name="Khai Der Lau" userId="S::khai@rlc.org.au::c4433533-d968-46da-91eb-d87f2262ca37" providerId="AD" clId="Web-{9F5CF404-0AC9-40D1-3FB0-A2964D66835F}" dt="2026-04-10T00:19:44.877" v="1657" actId="20577"/>
          <ac:spMkLst>
            <pc:docMk/>
            <pc:sldMk cId="3963856060" sldId="289"/>
            <ac:spMk id="2" creationId="{0FA2F2BD-B5F0-275F-2D77-A61641FD0991}"/>
          </ac:spMkLst>
        </pc:spChg>
        <pc:graphicFrameChg chg="add">
          <ac:chgData name="Khai Der Lau" userId="S::khai@rlc.org.au::c4433533-d968-46da-91eb-d87f2262ca37" providerId="AD" clId="Web-{9F5CF404-0AC9-40D1-3FB0-A2964D66835F}" dt="2026-04-10T00:19:33.564" v="1652"/>
          <ac:graphicFrameMkLst>
            <pc:docMk/>
            <pc:sldMk cId="3963856060" sldId="289"/>
            <ac:graphicFrameMk id="7" creationId="{A932E111-71D1-E8A3-4C97-40BB597AE465}"/>
          </ac:graphicFrameMkLst>
        </pc:graphicFrameChg>
      </pc:sldChg>
      <pc:sldChg chg="modSp new">
        <pc:chgData name="Khai Der Lau" userId="S::khai@rlc.org.au::c4433533-d968-46da-91eb-d87f2262ca37" providerId="AD" clId="Web-{9F5CF404-0AC9-40D1-3FB0-A2964D66835F}" dt="2026-04-10T00:21:00.253" v="1671" actId="20577"/>
        <pc:sldMkLst>
          <pc:docMk/>
          <pc:sldMk cId="2118621689" sldId="291"/>
        </pc:sldMkLst>
        <pc:spChg chg="mod">
          <ac:chgData name="Khai Der Lau" userId="S::khai@rlc.org.au::c4433533-d968-46da-91eb-d87f2262ca37" providerId="AD" clId="Web-{9F5CF404-0AC9-40D1-3FB0-A2964D66835F}" dt="2026-04-10T00:21:00.253" v="1671" actId="20577"/>
          <ac:spMkLst>
            <pc:docMk/>
            <pc:sldMk cId="2118621689" sldId="291"/>
            <ac:spMk id="2" creationId="{4F9BBFC5-716B-0439-C64D-7C02D33920EE}"/>
          </ac:spMkLst>
        </pc:spChg>
      </pc:sldChg>
      <pc:sldChg chg="modSp new">
        <pc:chgData name="Khai Der Lau" userId="S::khai@rlc.org.au::c4433533-d968-46da-91eb-d87f2262ca37" providerId="AD" clId="Web-{9F5CF404-0AC9-40D1-3FB0-A2964D66835F}" dt="2026-04-10T00:30:27.665" v="2028" actId="20577"/>
        <pc:sldMkLst>
          <pc:docMk/>
          <pc:sldMk cId="1821744602" sldId="293"/>
        </pc:sldMkLst>
        <pc:spChg chg="mod">
          <ac:chgData name="Khai Der Lau" userId="S::khai@rlc.org.au::c4433533-d968-46da-91eb-d87f2262ca37" providerId="AD" clId="Web-{9F5CF404-0AC9-40D1-3FB0-A2964D66835F}" dt="2026-04-10T00:29:26.851" v="1915" actId="20577"/>
          <ac:spMkLst>
            <pc:docMk/>
            <pc:sldMk cId="1821744602" sldId="293"/>
            <ac:spMk id="2" creationId="{429A403D-FDA4-D606-8BFE-7393B098E976}"/>
          </ac:spMkLst>
        </pc:spChg>
        <pc:spChg chg="mod">
          <ac:chgData name="Khai Der Lau" userId="S::khai@rlc.org.au::c4433533-d968-46da-91eb-d87f2262ca37" providerId="AD" clId="Web-{9F5CF404-0AC9-40D1-3FB0-A2964D66835F}" dt="2026-04-10T00:30:27.665" v="2028" actId="20577"/>
          <ac:spMkLst>
            <pc:docMk/>
            <pc:sldMk cId="1821744602" sldId="293"/>
            <ac:spMk id="5" creationId="{F1B0D9A3-A9DE-6E59-34F6-683F9418A84C}"/>
          </ac:spMkLst>
        </pc:spChg>
        <pc:spChg chg="mod">
          <ac:chgData name="Khai Der Lau" userId="S::khai@rlc.org.au::c4433533-d968-46da-91eb-d87f2262ca37" providerId="AD" clId="Web-{9F5CF404-0AC9-40D1-3FB0-A2964D66835F}" dt="2026-04-10T00:29:35.663" v="1933" actId="20577"/>
          <ac:spMkLst>
            <pc:docMk/>
            <pc:sldMk cId="1821744602" sldId="293"/>
            <ac:spMk id="6" creationId="{9BE4D9C2-395B-9442-D7CE-48119BBDE132}"/>
          </ac:spMkLst>
        </pc:spChg>
      </pc:sldChg>
    </pc:docChg>
  </pc:docChgLst>
  <pc:docChgLst>
    <pc:chgData name="Sam Lee" userId="S::sam@rlc.org.au::43726717-697a-4261-bfd4-51ecf51f74f3" providerId="AD" clId="Web-{30E395ED-9546-E1BA-87F2-220B5CB2B8F8}"/>
    <pc:docChg chg="modSld">
      <pc:chgData name="Sam Lee" userId="S::sam@rlc.org.au::43726717-697a-4261-bfd4-51ecf51f74f3" providerId="AD" clId="Web-{30E395ED-9546-E1BA-87F2-220B5CB2B8F8}" dt="2026-04-13T05:42:41.841" v="26" actId="1076"/>
      <pc:docMkLst>
        <pc:docMk/>
      </pc:docMkLst>
      <pc:sldChg chg="modSp">
        <pc:chgData name="Sam Lee" userId="S::sam@rlc.org.au::43726717-697a-4261-bfd4-51ecf51f74f3" providerId="AD" clId="Web-{30E395ED-9546-E1BA-87F2-220B5CB2B8F8}" dt="2026-04-13T05:37:34.959" v="3" actId="14100"/>
        <pc:sldMkLst>
          <pc:docMk/>
          <pc:sldMk cId="649432982" sldId="280"/>
        </pc:sldMkLst>
        <pc:spChg chg="mod">
          <ac:chgData name="Sam Lee" userId="S::sam@rlc.org.au::43726717-697a-4261-bfd4-51ecf51f74f3" providerId="AD" clId="Web-{30E395ED-9546-E1BA-87F2-220B5CB2B8F8}" dt="2026-04-13T05:37:34.959" v="3" actId="14100"/>
          <ac:spMkLst>
            <pc:docMk/>
            <pc:sldMk cId="649432982" sldId="280"/>
            <ac:spMk id="5" creationId="{79D51B8A-7B2B-DD5D-BCA2-50BAEEE5DDC0}"/>
          </ac:spMkLst>
        </pc:spChg>
      </pc:sldChg>
      <pc:sldChg chg="modSp">
        <pc:chgData name="Sam Lee" userId="S::sam@rlc.org.au::43726717-697a-4261-bfd4-51ecf51f74f3" providerId="AD" clId="Web-{30E395ED-9546-E1BA-87F2-220B5CB2B8F8}" dt="2026-04-13T05:37:45.350" v="5" actId="20577"/>
        <pc:sldMkLst>
          <pc:docMk/>
          <pc:sldMk cId="1257702575" sldId="281"/>
        </pc:sldMkLst>
        <pc:spChg chg="mod">
          <ac:chgData name="Sam Lee" userId="S::sam@rlc.org.au::43726717-697a-4261-bfd4-51ecf51f74f3" providerId="AD" clId="Web-{30E395ED-9546-E1BA-87F2-220B5CB2B8F8}" dt="2026-04-13T05:37:45.350" v="5" actId="20577"/>
          <ac:spMkLst>
            <pc:docMk/>
            <pc:sldMk cId="1257702575" sldId="281"/>
            <ac:spMk id="2" creationId="{7243ACD9-CFA1-0C69-28C3-372EDE0D681E}"/>
          </ac:spMkLst>
        </pc:spChg>
      </pc:sldChg>
      <pc:sldChg chg="modSp">
        <pc:chgData name="Sam Lee" userId="S::sam@rlc.org.au::43726717-697a-4261-bfd4-51ecf51f74f3" providerId="AD" clId="Web-{30E395ED-9546-E1BA-87F2-220B5CB2B8F8}" dt="2026-04-13T05:40:13.103" v="13" actId="20577"/>
        <pc:sldMkLst>
          <pc:docMk/>
          <pc:sldMk cId="2799211221" sldId="282"/>
        </pc:sldMkLst>
        <pc:spChg chg="mod">
          <ac:chgData name="Sam Lee" userId="S::sam@rlc.org.au::43726717-697a-4261-bfd4-51ecf51f74f3" providerId="AD" clId="Web-{30E395ED-9546-E1BA-87F2-220B5CB2B8F8}" dt="2026-04-13T05:40:13.103" v="13" actId="20577"/>
          <ac:spMkLst>
            <pc:docMk/>
            <pc:sldMk cId="2799211221" sldId="282"/>
            <ac:spMk id="5" creationId="{D83AF3C7-2D8F-1C25-C33A-80EF336965B5}"/>
          </ac:spMkLst>
        </pc:spChg>
      </pc:sldChg>
      <pc:sldChg chg="modSp">
        <pc:chgData name="Sam Lee" userId="S::sam@rlc.org.au::43726717-697a-4261-bfd4-51ecf51f74f3" providerId="AD" clId="Web-{30E395ED-9546-E1BA-87F2-220B5CB2B8F8}" dt="2026-04-13T05:41:32.371" v="17" actId="20577"/>
        <pc:sldMkLst>
          <pc:docMk/>
          <pc:sldMk cId="2859911829" sldId="283"/>
        </pc:sldMkLst>
        <pc:spChg chg="mod">
          <ac:chgData name="Sam Lee" userId="S::sam@rlc.org.au::43726717-697a-4261-bfd4-51ecf51f74f3" providerId="AD" clId="Web-{30E395ED-9546-E1BA-87F2-220B5CB2B8F8}" dt="2026-04-13T05:41:32.371" v="17" actId="20577"/>
          <ac:spMkLst>
            <pc:docMk/>
            <pc:sldMk cId="2859911829" sldId="283"/>
            <ac:spMk id="5" creationId="{529F92ED-EB92-E305-CEDA-C7547E6E58F9}"/>
          </ac:spMkLst>
        </pc:spChg>
      </pc:sldChg>
      <pc:sldChg chg="modSp">
        <pc:chgData name="Sam Lee" userId="S::sam@rlc.org.au::43726717-697a-4261-bfd4-51ecf51f74f3" providerId="AD" clId="Web-{30E395ED-9546-E1BA-87F2-220B5CB2B8F8}" dt="2026-04-13T05:38:00.991" v="7" actId="20577"/>
        <pc:sldMkLst>
          <pc:docMk/>
          <pc:sldMk cId="1442595773" sldId="284"/>
        </pc:sldMkLst>
        <pc:spChg chg="mod">
          <ac:chgData name="Sam Lee" userId="S::sam@rlc.org.au::43726717-697a-4261-bfd4-51ecf51f74f3" providerId="AD" clId="Web-{30E395ED-9546-E1BA-87F2-220B5CB2B8F8}" dt="2026-04-13T05:38:00.991" v="7" actId="20577"/>
          <ac:spMkLst>
            <pc:docMk/>
            <pc:sldMk cId="1442595773" sldId="284"/>
            <ac:spMk id="5" creationId="{D8D1A3F1-29ED-09C4-8C6D-4810D776288F}"/>
          </ac:spMkLst>
        </pc:spChg>
      </pc:sldChg>
      <pc:sldChg chg="modSp">
        <pc:chgData name="Sam Lee" userId="S::sam@rlc.org.au::43726717-697a-4261-bfd4-51ecf51f74f3" providerId="AD" clId="Web-{30E395ED-9546-E1BA-87F2-220B5CB2B8F8}" dt="2026-04-13T05:42:41.841" v="26" actId="1076"/>
        <pc:sldMkLst>
          <pc:docMk/>
          <pc:sldMk cId="2199673414" sldId="285"/>
        </pc:sldMkLst>
        <pc:spChg chg="mod">
          <ac:chgData name="Sam Lee" userId="S::sam@rlc.org.au::43726717-697a-4261-bfd4-51ecf51f74f3" providerId="AD" clId="Web-{30E395ED-9546-E1BA-87F2-220B5CB2B8F8}" dt="2026-04-13T05:42:41.841" v="26" actId="1076"/>
          <ac:spMkLst>
            <pc:docMk/>
            <pc:sldMk cId="2199673414" sldId="285"/>
            <ac:spMk id="5" creationId="{303C20C6-EAEC-1EB9-0B87-E789836E6A8C}"/>
          </ac:spMkLst>
        </pc:spChg>
      </pc:sldChg>
    </pc:docChg>
  </pc:docChgLst>
  <pc:docChgLst>
    <pc:chgData name="Sam Lee" userId="43726717-697a-4261-bfd4-51ecf51f74f3" providerId="ADAL" clId="{443A263E-AAD8-4DBB-BD0E-8A7C83808162}"/>
    <pc:docChg chg="custSel modSld">
      <pc:chgData name="Sam Lee" userId="43726717-697a-4261-bfd4-51ecf51f74f3" providerId="ADAL" clId="{443A263E-AAD8-4DBB-BD0E-8A7C83808162}" dt="2026-04-13T05:59:08.369" v="200" actId="20577"/>
      <pc:docMkLst>
        <pc:docMk/>
      </pc:docMkLst>
      <pc:sldChg chg="modSp mod">
        <pc:chgData name="Sam Lee" userId="43726717-697a-4261-bfd4-51ecf51f74f3" providerId="ADAL" clId="{443A263E-AAD8-4DBB-BD0E-8A7C83808162}" dt="2026-04-13T05:43:32.483" v="3" actId="20577"/>
        <pc:sldMkLst>
          <pc:docMk/>
          <pc:sldMk cId="2799211221" sldId="282"/>
        </pc:sldMkLst>
        <pc:spChg chg="mod">
          <ac:chgData name="Sam Lee" userId="43726717-697a-4261-bfd4-51ecf51f74f3" providerId="ADAL" clId="{443A263E-AAD8-4DBB-BD0E-8A7C83808162}" dt="2026-04-13T05:43:32.483" v="3" actId="20577"/>
          <ac:spMkLst>
            <pc:docMk/>
            <pc:sldMk cId="2799211221" sldId="282"/>
            <ac:spMk id="5" creationId="{D83AF3C7-2D8F-1C25-C33A-80EF336965B5}"/>
          </ac:spMkLst>
        </pc:spChg>
      </pc:sldChg>
      <pc:sldChg chg="modSp mod">
        <pc:chgData name="Sam Lee" userId="43726717-697a-4261-bfd4-51ecf51f74f3" providerId="ADAL" clId="{443A263E-AAD8-4DBB-BD0E-8A7C83808162}" dt="2026-04-13T05:43:47.555" v="4" actId="1076"/>
        <pc:sldMkLst>
          <pc:docMk/>
          <pc:sldMk cId="2859911829" sldId="283"/>
        </pc:sldMkLst>
        <pc:spChg chg="mod">
          <ac:chgData name="Sam Lee" userId="43726717-697a-4261-bfd4-51ecf51f74f3" providerId="ADAL" clId="{443A263E-AAD8-4DBB-BD0E-8A7C83808162}" dt="2026-04-13T05:43:47.555" v="4" actId="1076"/>
          <ac:spMkLst>
            <pc:docMk/>
            <pc:sldMk cId="2859911829" sldId="283"/>
            <ac:spMk id="5" creationId="{529F92ED-EB92-E305-CEDA-C7547E6E58F9}"/>
          </ac:spMkLst>
        </pc:spChg>
      </pc:sldChg>
      <pc:sldChg chg="modSp mod">
        <pc:chgData name="Sam Lee" userId="43726717-697a-4261-bfd4-51ecf51f74f3" providerId="ADAL" clId="{443A263E-AAD8-4DBB-BD0E-8A7C83808162}" dt="2026-04-13T05:43:17.726" v="0" actId="1076"/>
        <pc:sldMkLst>
          <pc:docMk/>
          <pc:sldMk cId="1442595773" sldId="284"/>
        </pc:sldMkLst>
        <pc:spChg chg="mod">
          <ac:chgData name="Sam Lee" userId="43726717-697a-4261-bfd4-51ecf51f74f3" providerId="ADAL" clId="{443A263E-AAD8-4DBB-BD0E-8A7C83808162}" dt="2026-04-13T05:43:17.726" v="0" actId="1076"/>
          <ac:spMkLst>
            <pc:docMk/>
            <pc:sldMk cId="1442595773" sldId="284"/>
            <ac:spMk id="5" creationId="{D8D1A3F1-29ED-09C4-8C6D-4810D776288F}"/>
          </ac:spMkLst>
        </pc:spChg>
      </pc:sldChg>
      <pc:sldChg chg="modSp mod">
        <pc:chgData name="Sam Lee" userId="43726717-697a-4261-bfd4-51ecf51f74f3" providerId="ADAL" clId="{443A263E-AAD8-4DBB-BD0E-8A7C83808162}" dt="2026-04-13T05:44:13.490" v="7" actId="1076"/>
        <pc:sldMkLst>
          <pc:docMk/>
          <pc:sldMk cId="2199673414" sldId="285"/>
        </pc:sldMkLst>
        <pc:spChg chg="mod">
          <ac:chgData name="Sam Lee" userId="43726717-697a-4261-bfd4-51ecf51f74f3" providerId="ADAL" clId="{443A263E-AAD8-4DBB-BD0E-8A7C83808162}" dt="2026-04-13T05:44:13.490" v="7" actId="1076"/>
          <ac:spMkLst>
            <pc:docMk/>
            <pc:sldMk cId="2199673414" sldId="285"/>
            <ac:spMk id="5" creationId="{303C20C6-EAEC-1EB9-0B87-E789836E6A8C}"/>
          </ac:spMkLst>
        </pc:spChg>
      </pc:sldChg>
      <pc:sldChg chg="modSp mod">
        <pc:chgData name="Sam Lee" userId="43726717-697a-4261-bfd4-51ecf51f74f3" providerId="ADAL" clId="{443A263E-AAD8-4DBB-BD0E-8A7C83808162}" dt="2026-04-13T05:45:58.131" v="25" actId="20577"/>
        <pc:sldMkLst>
          <pc:docMk/>
          <pc:sldMk cId="3149029245" sldId="286"/>
        </pc:sldMkLst>
        <pc:spChg chg="mod">
          <ac:chgData name="Sam Lee" userId="43726717-697a-4261-bfd4-51ecf51f74f3" providerId="ADAL" clId="{443A263E-AAD8-4DBB-BD0E-8A7C83808162}" dt="2026-04-13T05:45:58.131" v="25" actId="20577"/>
          <ac:spMkLst>
            <pc:docMk/>
            <pc:sldMk cId="3149029245" sldId="286"/>
            <ac:spMk id="5" creationId="{38491D1F-252B-0755-5507-BFD4B8EEB4E1}"/>
          </ac:spMkLst>
        </pc:spChg>
      </pc:sldChg>
      <pc:sldChg chg="modSp mod">
        <pc:chgData name="Sam Lee" userId="43726717-697a-4261-bfd4-51ecf51f74f3" providerId="ADAL" clId="{443A263E-AAD8-4DBB-BD0E-8A7C83808162}" dt="2026-04-13T05:46:07.527" v="26" actId="1076"/>
        <pc:sldMkLst>
          <pc:docMk/>
          <pc:sldMk cId="742447667" sldId="287"/>
        </pc:sldMkLst>
        <pc:spChg chg="mod">
          <ac:chgData name="Sam Lee" userId="43726717-697a-4261-bfd4-51ecf51f74f3" providerId="ADAL" clId="{443A263E-AAD8-4DBB-BD0E-8A7C83808162}" dt="2026-04-13T05:46:07.527" v="26" actId="1076"/>
          <ac:spMkLst>
            <pc:docMk/>
            <pc:sldMk cId="742447667" sldId="287"/>
            <ac:spMk id="5" creationId="{29622FEB-0C9C-7E34-1DC8-35F3F5E0C2C0}"/>
          </ac:spMkLst>
        </pc:spChg>
      </pc:sldChg>
      <pc:sldChg chg="modSp mod">
        <pc:chgData name="Sam Lee" userId="43726717-697a-4261-bfd4-51ecf51f74f3" providerId="ADAL" clId="{443A263E-AAD8-4DBB-BD0E-8A7C83808162}" dt="2026-04-13T05:47:08.195" v="37" actId="1076"/>
        <pc:sldMkLst>
          <pc:docMk/>
          <pc:sldMk cId="2875801226" sldId="288"/>
        </pc:sldMkLst>
        <pc:spChg chg="mod">
          <ac:chgData name="Sam Lee" userId="43726717-697a-4261-bfd4-51ecf51f74f3" providerId="ADAL" clId="{443A263E-AAD8-4DBB-BD0E-8A7C83808162}" dt="2026-04-13T05:47:08.195" v="37" actId="1076"/>
          <ac:spMkLst>
            <pc:docMk/>
            <pc:sldMk cId="2875801226" sldId="288"/>
            <ac:spMk id="5" creationId="{26E478E1-C06D-22F6-B0A9-D4B917FAE033}"/>
          </ac:spMkLst>
        </pc:spChg>
      </pc:sldChg>
      <pc:sldChg chg="modSp mod">
        <pc:chgData name="Sam Lee" userId="43726717-697a-4261-bfd4-51ecf51f74f3" providerId="ADAL" clId="{443A263E-AAD8-4DBB-BD0E-8A7C83808162}" dt="2026-04-13T05:47:38.732" v="40" actId="20577"/>
        <pc:sldMkLst>
          <pc:docMk/>
          <pc:sldMk cId="3963856060" sldId="289"/>
        </pc:sldMkLst>
        <pc:graphicFrameChg chg="mod modGraphic">
          <ac:chgData name="Sam Lee" userId="43726717-697a-4261-bfd4-51ecf51f74f3" providerId="ADAL" clId="{443A263E-AAD8-4DBB-BD0E-8A7C83808162}" dt="2026-04-13T05:47:38.732" v="40" actId="20577"/>
          <ac:graphicFrameMkLst>
            <pc:docMk/>
            <pc:sldMk cId="3963856060" sldId="289"/>
            <ac:graphicFrameMk id="7" creationId="{A932E111-71D1-E8A3-4C97-40BB597AE465}"/>
          </ac:graphicFrameMkLst>
        </pc:graphicFrameChg>
      </pc:sldChg>
      <pc:sldChg chg="modSp mod">
        <pc:chgData name="Sam Lee" userId="43726717-697a-4261-bfd4-51ecf51f74f3" providerId="ADAL" clId="{443A263E-AAD8-4DBB-BD0E-8A7C83808162}" dt="2026-04-13T05:48:18.642" v="42" actId="1076"/>
        <pc:sldMkLst>
          <pc:docMk/>
          <pc:sldMk cId="1821744602" sldId="293"/>
        </pc:sldMkLst>
        <pc:spChg chg="mod">
          <ac:chgData name="Sam Lee" userId="43726717-697a-4261-bfd4-51ecf51f74f3" providerId="ADAL" clId="{443A263E-AAD8-4DBB-BD0E-8A7C83808162}" dt="2026-04-13T05:48:18.642" v="42" actId="1076"/>
          <ac:spMkLst>
            <pc:docMk/>
            <pc:sldMk cId="1821744602" sldId="293"/>
            <ac:spMk id="5" creationId="{F1B0D9A3-A9DE-6E59-34F6-683F9418A84C}"/>
          </ac:spMkLst>
        </pc:spChg>
        <pc:spChg chg="mod">
          <ac:chgData name="Sam Lee" userId="43726717-697a-4261-bfd4-51ecf51f74f3" providerId="ADAL" clId="{443A263E-AAD8-4DBB-BD0E-8A7C83808162}" dt="2026-04-13T05:48:15.256" v="41" actId="20577"/>
          <ac:spMkLst>
            <pc:docMk/>
            <pc:sldMk cId="1821744602" sldId="293"/>
            <ac:spMk id="6" creationId="{9BE4D9C2-395B-9442-D7CE-48119BBDE132}"/>
          </ac:spMkLst>
        </pc:spChg>
      </pc:sldChg>
      <pc:sldChg chg="modSp mod">
        <pc:chgData name="Sam Lee" userId="43726717-697a-4261-bfd4-51ecf51f74f3" providerId="ADAL" clId="{443A263E-AAD8-4DBB-BD0E-8A7C83808162}" dt="2026-04-13T05:49:15.302" v="49" actId="20577"/>
        <pc:sldMkLst>
          <pc:docMk/>
          <pc:sldMk cId="3717111730" sldId="294"/>
        </pc:sldMkLst>
        <pc:spChg chg="mod">
          <ac:chgData name="Sam Lee" userId="43726717-697a-4261-bfd4-51ecf51f74f3" providerId="ADAL" clId="{443A263E-AAD8-4DBB-BD0E-8A7C83808162}" dt="2026-04-13T05:49:15.302" v="49" actId="20577"/>
          <ac:spMkLst>
            <pc:docMk/>
            <pc:sldMk cId="3717111730" sldId="294"/>
            <ac:spMk id="5" creationId="{97EB4CCF-26AE-5B36-B97A-5B11511D5168}"/>
          </ac:spMkLst>
        </pc:spChg>
      </pc:sldChg>
      <pc:sldChg chg="modSp mod">
        <pc:chgData name="Sam Lee" userId="43726717-697a-4261-bfd4-51ecf51f74f3" providerId="ADAL" clId="{443A263E-AAD8-4DBB-BD0E-8A7C83808162}" dt="2026-04-13T05:49:54.938" v="83" actId="20577"/>
        <pc:sldMkLst>
          <pc:docMk/>
          <pc:sldMk cId="1957274359" sldId="297"/>
        </pc:sldMkLst>
        <pc:spChg chg="mod">
          <ac:chgData name="Sam Lee" userId="43726717-697a-4261-bfd4-51ecf51f74f3" providerId="ADAL" clId="{443A263E-AAD8-4DBB-BD0E-8A7C83808162}" dt="2026-04-13T05:49:54.938" v="83" actId="20577"/>
          <ac:spMkLst>
            <pc:docMk/>
            <pc:sldMk cId="1957274359" sldId="297"/>
            <ac:spMk id="5" creationId="{53A3A061-C881-27FE-5E2C-F4F491071F8C}"/>
          </ac:spMkLst>
        </pc:spChg>
      </pc:sldChg>
      <pc:sldChg chg="modSp mod">
        <pc:chgData name="Sam Lee" userId="43726717-697a-4261-bfd4-51ecf51f74f3" providerId="ADAL" clId="{443A263E-AAD8-4DBB-BD0E-8A7C83808162}" dt="2026-04-13T05:50:57.466" v="96" actId="1076"/>
        <pc:sldMkLst>
          <pc:docMk/>
          <pc:sldMk cId="2029769644" sldId="298"/>
        </pc:sldMkLst>
        <pc:spChg chg="mod">
          <ac:chgData name="Sam Lee" userId="43726717-697a-4261-bfd4-51ecf51f74f3" providerId="ADAL" clId="{443A263E-AAD8-4DBB-BD0E-8A7C83808162}" dt="2026-04-13T05:50:57.466" v="96" actId="1076"/>
          <ac:spMkLst>
            <pc:docMk/>
            <pc:sldMk cId="2029769644" sldId="298"/>
            <ac:spMk id="5" creationId="{42A4FB2B-F283-8C2B-40E7-87D25077A5E7}"/>
          </ac:spMkLst>
        </pc:spChg>
      </pc:sldChg>
      <pc:sldChg chg="modSp mod">
        <pc:chgData name="Sam Lee" userId="43726717-697a-4261-bfd4-51ecf51f74f3" providerId="ADAL" clId="{443A263E-AAD8-4DBB-BD0E-8A7C83808162}" dt="2026-04-13T05:51:33.951" v="124" actId="20577"/>
        <pc:sldMkLst>
          <pc:docMk/>
          <pc:sldMk cId="655068265" sldId="299"/>
        </pc:sldMkLst>
        <pc:spChg chg="mod">
          <ac:chgData name="Sam Lee" userId="43726717-697a-4261-bfd4-51ecf51f74f3" providerId="ADAL" clId="{443A263E-AAD8-4DBB-BD0E-8A7C83808162}" dt="2026-04-13T05:51:33.951" v="124" actId="20577"/>
          <ac:spMkLst>
            <pc:docMk/>
            <pc:sldMk cId="655068265" sldId="299"/>
            <ac:spMk id="5" creationId="{47C82BFF-D46D-1166-19D6-5B4665EBE549}"/>
          </ac:spMkLst>
        </pc:spChg>
      </pc:sldChg>
      <pc:sldChg chg="modSp mod">
        <pc:chgData name="Sam Lee" userId="43726717-697a-4261-bfd4-51ecf51f74f3" providerId="ADAL" clId="{443A263E-AAD8-4DBB-BD0E-8A7C83808162}" dt="2026-04-13T05:51:52.979" v="125" actId="1076"/>
        <pc:sldMkLst>
          <pc:docMk/>
          <pc:sldMk cId="3670365163" sldId="301"/>
        </pc:sldMkLst>
        <pc:spChg chg="mod">
          <ac:chgData name="Sam Lee" userId="43726717-697a-4261-bfd4-51ecf51f74f3" providerId="ADAL" clId="{443A263E-AAD8-4DBB-BD0E-8A7C83808162}" dt="2026-04-13T05:51:52.979" v="125" actId="1076"/>
          <ac:spMkLst>
            <pc:docMk/>
            <pc:sldMk cId="3670365163" sldId="301"/>
            <ac:spMk id="5" creationId="{13A2C9AD-298A-ED8B-5371-B010EB157198}"/>
          </ac:spMkLst>
        </pc:spChg>
      </pc:sldChg>
      <pc:sldChg chg="modSp mod">
        <pc:chgData name="Sam Lee" userId="43726717-697a-4261-bfd4-51ecf51f74f3" providerId="ADAL" clId="{443A263E-AAD8-4DBB-BD0E-8A7C83808162}" dt="2026-04-13T05:53:19.782" v="156" actId="20577"/>
        <pc:sldMkLst>
          <pc:docMk/>
          <pc:sldMk cId="2147082458" sldId="304"/>
        </pc:sldMkLst>
        <pc:spChg chg="mod">
          <ac:chgData name="Sam Lee" userId="43726717-697a-4261-bfd4-51ecf51f74f3" providerId="ADAL" clId="{443A263E-AAD8-4DBB-BD0E-8A7C83808162}" dt="2026-04-13T05:53:19.782" v="156" actId="20577"/>
          <ac:spMkLst>
            <pc:docMk/>
            <pc:sldMk cId="2147082458" sldId="304"/>
            <ac:spMk id="5" creationId="{4F5BC89D-71FA-2613-62B3-E335BEACBB4B}"/>
          </ac:spMkLst>
        </pc:spChg>
      </pc:sldChg>
      <pc:sldChg chg="modSp mod">
        <pc:chgData name="Sam Lee" userId="43726717-697a-4261-bfd4-51ecf51f74f3" providerId="ADAL" clId="{443A263E-AAD8-4DBB-BD0E-8A7C83808162}" dt="2026-04-13T05:54:05.472" v="169" actId="20577"/>
        <pc:sldMkLst>
          <pc:docMk/>
          <pc:sldMk cId="1345878159" sldId="306"/>
        </pc:sldMkLst>
        <pc:spChg chg="mod">
          <ac:chgData name="Sam Lee" userId="43726717-697a-4261-bfd4-51ecf51f74f3" providerId="ADAL" clId="{443A263E-AAD8-4DBB-BD0E-8A7C83808162}" dt="2026-04-13T05:54:05.472" v="169" actId="20577"/>
          <ac:spMkLst>
            <pc:docMk/>
            <pc:sldMk cId="1345878159" sldId="306"/>
            <ac:spMk id="5" creationId="{2D774C94-8529-7219-F063-A4A2615DC943}"/>
          </ac:spMkLst>
        </pc:spChg>
      </pc:sldChg>
      <pc:sldChg chg="modSp mod">
        <pc:chgData name="Sam Lee" userId="43726717-697a-4261-bfd4-51ecf51f74f3" providerId="ADAL" clId="{443A263E-AAD8-4DBB-BD0E-8A7C83808162}" dt="2026-04-13T05:54:20.159" v="171" actId="255"/>
        <pc:sldMkLst>
          <pc:docMk/>
          <pc:sldMk cId="4163520065" sldId="307"/>
        </pc:sldMkLst>
        <pc:spChg chg="mod">
          <ac:chgData name="Sam Lee" userId="43726717-697a-4261-bfd4-51ecf51f74f3" providerId="ADAL" clId="{443A263E-AAD8-4DBB-BD0E-8A7C83808162}" dt="2026-04-13T05:54:20.159" v="171" actId="255"/>
          <ac:spMkLst>
            <pc:docMk/>
            <pc:sldMk cId="4163520065" sldId="307"/>
            <ac:spMk id="5" creationId="{693306E5-3958-CECE-C330-4CFBB94863F9}"/>
          </ac:spMkLst>
        </pc:spChg>
      </pc:sldChg>
      <pc:sldChg chg="modSp mod">
        <pc:chgData name="Sam Lee" userId="43726717-697a-4261-bfd4-51ecf51f74f3" providerId="ADAL" clId="{443A263E-AAD8-4DBB-BD0E-8A7C83808162}" dt="2026-04-13T05:59:08.369" v="200" actId="20577"/>
        <pc:sldMkLst>
          <pc:docMk/>
          <pc:sldMk cId="67558815" sldId="312"/>
        </pc:sldMkLst>
        <pc:spChg chg="mod">
          <ac:chgData name="Sam Lee" userId="43726717-697a-4261-bfd4-51ecf51f74f3" providerId="ADAL" clId="{443A263E-AAD8-4DBB-BD0E-8A7C83808162}" dt="2026-04-13T05:59:08.369" v="200" actId="20577"/>
          <ac:spMkLst>
            <pc:docMk/>
            <pc:sldMk cId="67558815" sldId="312"/>
            <ac:spMk id="3" creationId="{1F58D094-24A3-122D-53E9-813CF7305C1F}"/>
          </ac:spMkLst>
        </pc:spChg>
      </pc:sldChg>
      <pc:sldChg chg="modSp mod">
        <pc:chgData name="Sam Lee" userId="43726717-697a-4261-bfd4-51ecf51f74f3" providerId="ADAL" clId="{443A263E-AAD8-4DBB-BD0E-8A7C83808162}" dt="2026-04-13T05:54:40.112" v="172" actId="1076"/>
        <pc:sldMkLst>
          <pc:docMk/>
          <pc:sldMk cId="290065252" sldId="315"/>
        </pc:sldMkLst>
        <pc:spChg chg="mod">
          <ac:chgData name="Sam Lee" userId="43726717-697a-4261-bfd4-51ecf51f74f3" providerId="ADAL" clId="{443A263E-AAD8-4DBB-BD0E-8A7C83808162}" dt="2026-04-13T05:54:40.112" v="172" actId="1076"/>
          <ac:spMkLst>
            <pc:docMk/>
            <pc:sldMk cId="290065252" sldId="315"/>
            <ac:spMk id="5" creationId="{1F24EC7F-3FC6-D757-7AAA-D30E15E7A949}"/>
          </ac:spMkLst>
        </pc:spChg>
      </pc:sldChg>
      <pc:sldChg chg="modSp mod">
        <pc:chgData name="Sam Lee" userId="43726717-697a-4261-bfd4-51ecf51f74f3" providerId="ADAL" clId="{443A263E-AAD8-4DBB-BD0E-8A7C83808162}" dt="2026-04-13T05:56:09.786" v="176"/>
        <pc:sldMkLst>
          <pc:docMk/>
          <pc:sldMk cId="2028157946" sldId="316"/>
        </pc:sldMkLst>
        <pc:spChg chg="mod">
          <ac:chgData name="Sam Lee" userId="43726717-697a-4261-bfd4-51ecf51f74f3" providerId="ADAL" clId="{443A263E-AAD8-4DBB-BD0E-8A7C83808162}" dt="2026-04-13T05:56:09.786" v="176"/>
          <ac:spMkLst>
            <pc:docMk/>
            <pc:sldMk cId="2028157946" sldId="316"/>
            <ac:spMk id="5" creationId="{C6ABBBB9-4373-80E5-6339-DFFCA1E86EEE}"/>
          </ac:spMkLst>
        </pc:spChg>
      </pc:sldChg>
      <pc:sldChg chg="modSp mod">
        <pc:chgData name="Sam Lee" userId="43726717-697a-4261-bfd4-51ecf51f74f3" providerId="ADAL" clId="{443A263E-AAD8-4DBB-BD0E-8A7C83808162}" dt="2026-04-13T05:56:23.182" v="178"/>
        <pc:sldMkLst>
          <pc:docMk/>
          <pc:sldMk cId="834763433" sldId="317"/>
        </pc:sldMkLst>
        <pc:spChg chg="mod">
          <ac:chgData name="Sam Lee" userId="43726717-697a-4261-bfd4-51ecf51f74f3" providerId="ADAL" clId="{443A263E-AAD8-4DBB-BD0E-8A7C83808162}" dt="2026-04-13T05:56:23.182" v="178"/>
          <ac:spMkLst>
            <pc:docMk/>
            <pc:sldMk cId="834763433" sldId="317"/>
            <ac:spMk id="5" creationId="{7FC3652B-6C30-0D79-4815-A620ECDC5A2B}"/>
          </ac:spMkLst>
        </pc:spChg>
      </pc:sldChg>
      <pc:sldChg chg="modSp mod">
        <pc:chgData name="Sam Lee" userId="43726717-697a-4261-bfd4-51ecf51f74f3" providerId="ADAL" clId="{443A263E-AAD8-4DBB-BD0E-8A7C83808162}" dt="2026-04-13T05:57:01.579" v="180"/>
        <pc:sldMkLst>
          <pc:docMk/>
          <pc:sldMk cId="32120420" sldId="318"/>
        </pc:sldMkLst>
        <pc:spChg chg="mod">
          <ac:chgData name="Sam Lee" userId="43726717-697a-4261-bfd4-51ecf51f74f3" providerId="ADAL" clId="{443A263E-AAD8-4DBB-BD0E-8A7C83808162}" dt="2026-04-13T05:57:01.579" v="180"/>
          <ac:spMkLst>
            <pc:docMk/>
            <pc:sldMk cId="32120420" sldId="318"/>
            <ac:spMk id="5" creationId="{CAD31D2F-A544-9A58-82FD-0ACC0DF58255}"/>
          </ac:spMkLst>
        </pc:spChg>
      </pc:sldChg>
      <pc:sldChg chg="modSp mod">
        <pc:chgData name="Sam Lee" userId="43726717-697a-4261-bfd4-51ecf51f74f3" providerId="ADAL" clId="{443A263E-AAD8-4DBB-BD0E-8A7C83808162}" dt="2026-04-13T05:58:44.648" v="185" actId="20577"/>
        <pc:sldMkLst>
          <pc:docMk/>
          <pc:sldMk cId="3199907706" sldId="319"/>
        </pc:sldMkLst>
        <pc:spChg chg="mod">
          <ac:chgData name="Sam Lee" userId="43726717-697a-4261-bfd4-51ecf51f74f3" providerId="ADAL" clId="{443A263E-AAD8-4DBB-BD0E-8A7C83808162}" dt="2026-04-13T05:58:44.648" v="185" actId="20577"/>
          <ac:spMkLst>
            <pc:docMk/>
            <pc:sldMk cId="3199907706" sldId="319"/>
            <ac:spMk id="5" creationId="{06232C42-6204-80D0-8F89-283BE5C6FC01}"/>
          </ac:spMkLst>
        </pc:spChg>
      </pc:sldChg>
      <pc:sldChg chg="modSp">
        <pc:chgData name="Sam Lee" userId="43726717-697a-4261-bfd4-51ecf51f74f3" providerId="ADAL" clId="{443A263E-AAD8-4DBB-BD0E-8A7C83808162}" dt="2026-04-13T05:55:18.237" v="173"/>
        <pc:sldMkLst>
          <pc:docMk/>
          <pc:sldMk cId="3486033425" sldId="321"/>
        </pc:sldMkLst>
        <pc:spChg chg="mod">
          <ac:chgData name="Sam Lee" userId="43726717-697a-4261-bfd4-51ecf51f74f3" providerId="ADAL" clId="{443A263E-AAD8-4DBB-BD0E-8A7C83808162}" dt="2026-04-13T05:55:18.237" v="173"/>
          <ac:spMkLst>
            <pc:docMk/>
            <pc:sldMk cId="3486033425" sldId="321"/>
            <ac:spMk id="6" creationId="{42070897-762B-C53A-D834-AC53F4784414}"/>
          </ac:spMkLst>
        </pc:spChg>
      </pc:sldChg>
      <pc:sldChg chg="modSp">
        <pc:chgData name="Sam Lee" userId="43726717-697a-4261-bfd4-51ecf51f74f3" providerId="ADAL" clId="{443A263E-AAD8-4DBB-BD0E-8A7C83808162}" dt="2026-04-13T05:57:55.445" v="181"/>
        <pc:sldMkLst>
          <pc:docMk/>
          <pc:sldMk cId="3179272754" sldId="322"/>
        </pc:sldMkLst>
        <pc:spChg chg="mod">
          <ac:chgData name="Sam Lee" userId="43726717-697a-4261-bfd4-51ecf51f74f3" providerId="ADAL" clId="{443A263E-AAD8-4DBB-BD0E-8A7C83808162}" dt="2026-04-13T05:57:55.445" v="181"/>
          <ac:spMkLst>
            <pc:docMk/>
            <pc:sldMk cId="3179272754" sldId="322"/>
            <ac:spMk id="5" creationId="{100C0AB4-C3D9-F8AF-E56B-79DBF05738EE}"/>
          </ac:spMkLst>
        </pc:spChg>
      </pc:sldChg>
    </pc:docChg>
  </pc:docChgLst>
  <pc:docChgLst>
    <pc:chgData name="Khai Der Lau" userId="S::khai@rlc.org.au::c4433533-d968-46da-91eb-d87f2262ca37" providerId="AD" clId="Web-{D60BDE6A-712A-33F7-B3B7-5426B5529510}"/>
    <pc:docChg chg="modSld sldOrd">
      <pc:chgData name="Khai Der Lau" userId="S::khai@rlc.org.au::c4433533-d968-46da-91eb-d87f2262ca37" providerId="AD" clId="Web-{D60BDE6A-712A-33F7-B3B7-5426B5529510}" dt="2026-04-13T05:33:56.719" v="116" actId="20577"/>
      <pc:docMkLst>
        <pc:docMk/>
      </pc:docMkLst>
      <pc:sldChg chg="modSp">
        <pc:chgData name="Khai Der Lau" userId="S::khai@rlc.org.au::c4433533-d968-46da-91eb-d87f2262ca37" providerId="AD" clId="Web-{D60BDE6A-712A-33F7-B3B7-5426B5529510}" dt="2026-04-13T04:34:51.865" v="64" actId="20577"/>
        <pc:sldMkLst>
          <pc:docMk/>
          <pc:sldMk cId="1442595773" sldId="284"/>
        </pc:sldMkLst>
        <pc:spChg chg="mod">
          <ac:chgData name="Khai Der Lau" userId="S::khai@rlc.org.au::c4433533-d968-46da-91eb-d87f2262ca37" providerId="AD" clId="Web-{D60BDE6A-712A-33F7-B3B7-5426B5529510}" dt="2026-04-13T04:34:51.865" v="64" actId="20577"/>
          <ac:spMkLst>
            <pc:docMk/>
            <pc:sldMk cId="1442595773" sldId="284"/>
            <ac:spMk id="5" creationId="{D8D1A3F1-29ED-09C4-8C6D-4810D776288F}"/>
          </ac:spMkLst>
        </pc:spChg>
      </pc:sldChg>
      <pc:sldChg chg="modSp">
        <pc:chgData name="Khai Der Lau" userId="S::khai@rlc.org.au::c4433533-d968-46da-91eb-d87f2262ca37" providerId="AD" clId="Web-{D60BDE6A-712A-33F7-B3B7-5426B5529510}" dt="2026-04-13T04:50:09.365" v="67" actId="20577"/>
        <pc:sldMkLst>
          <pc:docMk/>
          <pc:sldMk cId="3717111730" sldId="294"/>
        </pc:sldMkLst>
        <pc:spChg chg="mod">
          <ac:chgData name="Khai Der Lau" userId="S::khai@rlc.org.au::c4433533-d968-46da-91eb-d87f2262ca37" providerId="AD" clId="Web-{D60BDE6A-712A-33F7-B3B7-5426B5529510}" dt="2026-04-13T04:50:09.365" v="67" actId="20577"/>
          <ac:spMkLst>
            <pc:docMk/>
            <pc:sldMk cId="3717111730" sldId="294"/>
            <ac:spMk id="5" creationId="{97EB4CCF-26AE-5B36-B97A-5B11511D5168}"/>
          </ac:spMkLst>
        </pc:spChg>
      </pc:sldChg>
      <pc:sldChg chg="modSp">
        <pc:chgData name="Khai Der Lau" userId="S::khai@rlc.org.au::c4433533-d968-46da-91eb-d87f2262ca37" providerId="AD" clId="Web-{D60BDE6A-712A-33F7-B3B7-5426B5529510}" dt="2026-04-13T05:33:56.719" v="116" actId="20577"/>
        <pc:sldMkLst>
          <pc:docMk/>
          <pc:sldMk cId="2029769644" sldId="298"/>
        </pc:sldMkLst>
        <pc:spChg chg="mod">
          <ac:chgData name="Khai Der Lau" userId="S::khai@rlc.org.au::c4433533-d968-46da-91eb-d87f2262ca37" providerId="AD" clId="Web-{D60BDE6A-712A-33F7-B3B7-5426B5529510}" dt="2026-04-13T05:33:56.719" v="116" actId="20577"/>
          <ac:spMkLst>
            <pc:docMk/>
            <pc:sldMk cId="2029769644" sldId="298"/>
            <ac:spMk id="2" creationId="{0648C0C8-6217-E4D5-DA0E-F99F22DE2B22}"/>
          </ac:spMkLst>
        </pc:spChg>
        <pc:spChg chg="mod">
          <ac:chgData name="Khai Der Lau" userId="S::khai@rlc.org.au::c4433533-d968-46da-91eb-d87f2262ca37" providerId="AD" clId="Web-{D60BDE6A-712A-33F7-B3B7-5426B5529510}" dt="2026-04-13T05:09:53.418" v="112" actId="20577"/>
          <ac:spMkLst>
            <pc:docMk/>
            <pc:sldMk cId="2029769644" sldId="298"/>
            <ac:spMk id="5" creationId="{42A4FB2B-F283-8C2B-40E7-87D25077A5E7}"/>
          </ac:spMkLst>
        </pc:spChg>
      </pc:sldChg>
      <pc:sldChg chg="modSp">
        <pc:chgData name="Khai Der Lau" userId="S::khai@rlc.org.au::c4433533-d968-46da-91eb-d87f2262ca37" providerId="AD" clId="Web-{D60BDE6A-712A-33F7-B3B7-5426B5529510}" dt="2026-04-13T02:05:09.817" v="5" actId="20577"/>
        <pc:sldMkLst>
          <pc:docMk/>
          <pc:sldMk cId="4163520065" sldId="307"/>
        </pc:sldMkLst>
        <pc:spChg chg="mod">
          <ac:chgData name="Khai Der Lau" userId="S::khai@rlc.org.au::c4433533-d968-46da-91eb-d87f2262ca37" providerId="AD" clId="Web-{D60BDE6A-712A-33F7-B3B7-5426B5529510}" dt="2026-04-13T02:05:09.817" v="5" actId="20577"/>
          <ac:spMkLst>
            <pc:docMk/>
            <pc:sldMk cId="4163520065" sldId="307"/>
            <ac:spMk id="5" creationId="{693306E5-3958-CECE-C330-4CFBB94863F9}"/>
          </ac:spMkLst>
        </pc:spChg>
      </pc:sldChg>
      <pc:sldChg chg="modSp">
        <pc:chgData name="Khai Der Lau" userId="S::khai@rlc.org.au::c4433533-d968-46da-91eb-d87f2262ca37" providerId="AD" clId="Web-{D60BDE6A-712A-33F7-B3B7-5426B5529510}" dt="2026-04-13T02:18:21.640" v="28" actId="20577"/>
        <pc:sldMkLst>
          <pc:docMk/>
          <pc:sldMk cId="290065252" sldId="315"/>
        </pc:sldMkLst>
        <pc:spChg chg="mod">
          <ac:chgData name="Khai Der Lau" userId="S::khai@rlc.org.au::c4433533-d968-46da-91eb-d87f2262ca37" providerId="AD" clId="Web-{D60BDE6A-712A-33F7-B3B7-5426B5529510}" dt="2026-04-13T02:18:21.640" v="28" actId="20577"/>
          <ac:spMkLst>
            <pc:docMk/>
            <pc:sldMk cId="290065252" sldId="315"/>
            <ac:spMk id="5" creationId="{1F24EC7F-3FC6-D757-7AAA-D30E15E7A949}"/>
          </ac:spMkLst>
        </pc:spChg>
      </pc:sldChg>
      <pc:sldChg chg="modSp">
        <pc:chgData name="Khai Der Lau" userId="S::khai@rlc.org.au::c4433533-d968-46da-91eb-d87f2262ca37" providerId="AD" clId="Web-{D60BDE6A-712A-33F7-B3B7-5426B5529510}" dt="2026-04-13T02:41:09.999" v="55" actId="20577"/>
        <pc:sldMkLst>
          <pc:docMk/>
          <pc:sldMk cId="834763433" sldId="317"/>
        </pc:sldMkLst>
        <pc:spChg chg="mod">
          <ac:chgData name="Khai Der Lau" userId="S::khai@rlc.org.au::c4433533-d968-46da-91eb-d87f2262ca37" providerId="AD" clId="Web-{D60BDE6A-712A-33F7-B3B7-5426B5529510}" dt="2026-04-13T02:41:09.999" v="55" actId="20577"/>
          <ac:spMkLst>
            <pc:docMk/>
            <pc:sldMk cId="834763433" sldId="317"/>
            <ac:spMk id="5" creationId="{7FC3652B-6C30-0D79-4815-A620ECDC5A2B}"/>
          </ac:spMkLst>
        </pc:spChg>
      </pc:sldChg>
      <pc:sldChg chg="modSp">
        <pc:chgData name="Khai Der Lau" userId="S::khai@rlc.org.au::c4433533-d968-46da-91eb-d87f2262ca37" providerId="AD" clId="Web-{D60BDE6A-712A-33F7-B3B7-5426B5529510}" dt="2026-04-13T03:50:02.204" v="61" actId="20577"/>
        <pc:sldMkLst>
          <pc:docMk/>
          <pc:sldMk cId="3199907706" sldId="319"/>
        </pc:sldMkLst>
        <pc:spChg chg="mod">
          <ac:chgData name="Khai Der Lau" userId="S::khai@rlc.org.au::c4433533-d968-46da-91eb-d87f2262ca37" providerId="AD" clId="Web-{D60BDE6A-712A-33F7-B3B7-5426B5529510}" dt="2026-04-13T03:50:02.204" v="61" actId="20577"/>
          <ac:spMkLst>
            <pc:docMk/>
            <pc:sldMk cId="3199907706" sldId="319"/>
            <ac:spMk id="5" creationId="{06232C42-6204-80D0-8F89-283BE5C6FC01}"/>
          </ac:spMkLst>
        </pc:spChg>
      </pc:sldChg>
      <pc:sldChg chg="ord">
        <pc:chgData name="Khai Der Lau" userId="S::khai@rlc.org.au::c4433533-d968-46da-91eb-d87f2262ca37" providerId="AD" clId="Web-{D60BDE6A-712A-33F7-B3B7-5426B5529510}" dt="2026-04-13T03:58:10.964" v="62"/>
        <pc:sldMkLst>
          <pc:docMk/>
          <pc:sldMk cId="3486033425" sldId="321"/>
        </pc:sldMkLst>
      </pc:sldChg>
      <pc:sldChg chg="modSp">
        <pc:chgData name="Khai Der Lau" userId="S::khai@rlc.org.au::c4433533-d968-46da-91eb-d87f2262ca37" providerId="AD" clId="Web-{D60BDE6A-712A-33F7-B3B7-5426B5529510}" dt="2026-04-13T02:14:40.513" v="7" actId="20577"/>
        <pc:sldMkLst>
          <pc:docMk/>
          <pc:sldMk cId="3179272754" sldId="322"/>
        </pc:sldMkLst>
        <pc:spChg chg="mod">
          <ac:chgData name="Khai Der Lau" userId="S::khai@rlc.org.au::c4433533-d968-46da-91eb-d87f2262ca37" providerId="AD" clId="Web-{D60BDE6A-712A-33F7-B3B7-5426B5529510}" dt="2026-04-13T02:14:40.513" v="7" actId="20577"/>
          <ac:spMkLst>
            <pc:docMk/>
            <pc:sldMk cId="3179272754" sldId="322"/>
            <ac:spMk id="5" creationId="{100C0AB4-C3D9-F8AF-E56B-79DBF05738EE}"/>
          </ac:spMkLst>
        </pc:spChg>
      </pc:sldChg>
    </pc:docChg>
  </pc:docChgLst>
  <pc:docChgLst>
    <pc:chgData name="Khai Der Lau" userId="S::khai@rlc.org.au::c4433533-d968-46da-91eb-d87f2262ca37" providerId="AD" clId="Web-{792AA41E-A669-1C5D-F28A-9376AA3D0023}"/>
    <pc:docChg chg="addSld delSld modSld">
      <pc:chgData name="Khai Der Lau" userId="S::khai@rlc.org.au::c4433533-d968-46da-91eb-d87f2262ca37" providerId="AD" clId="Web-{792AA41E-A669-1C5D-F28A-9376AA3D0023}" dt="2026-04-10T01:45:48.348" v="3364" actId="20577"/>
      <pc:docMkLst>
        <pc:docMk/>
      </pc:docMkLst>
      <pc:sldChg chg="addSp delSp modSp">
        <pc:chgData name="Khai Der Lau" userId="S::khai@rlc.org.au::c4433533-d968-46da-91eb-d87f2262ca37" providerId="AD" clId="Web-{792AA41E-A669-1C5D-F28A-9376AA3D0023}" dt="2026-04-10T01:30:23.149" v="3216"/>
        <pc:sldMkLst>
          <pc:docMk/>
          <pc:sldMk cId="169712479" sldId="256"/>
        </pc:sldMkLst>
        <pc:spChg chg="mod">
          <ac:chgData name="Khai Der Lau" userId="S::khai@rlc.org.au::c4433533-d968-46da-91eb-d87f2262ca37" providerId="AD" clId="Web-{792AA41E-A669-1C5D-F28A-9376AA3D0023}" dt="2026-04-10T01:06:53.479" v="1224" actId="20577"/>
          <ac:spMkLst>
            <pc:docMk/>
            <pc:sldMk cId="169712479" sldId="256"/>
            <ac:spMk id="11" creationId="{FEF039B2-2643-1D43-9B02-99C1E31E6B38}"/>
          </ac:spMkLst>
        </pc:spChg>
      </pc:sldChg>
      <pc:sldChg chg="modSp">
        <pc:chgData name="Khai Der Lau" userId="S::khai@rlc.org.au::c4433533-d968-46da-91eb-d87f2262ca37" providerId="AD" clId="Web-{792AA41E-A669-1C5D-F28A-9376AA3D0023}" dt="2026-04-10T00:39:38.566" v="7" actId="20577"/>
        <pc:sldMkLst>
          <pc:docMk/>
          <pc:sldMk cId="1821744602" sldId="293"/>
        </pc:sldMkLst>
        <pc:spChg chg="mod">
          <ac:chgData name="Khai Der Lau" userId="S::khai@rlc.org.au::c4433533-d968-46da-91eb-d87f2262ca37" providerId="AD" clId="Web-{792AA41E-A669-1C5D-F28A-9376AA3D0023}" dt="2026-04-10T00:39:27.832" v="5" actId="20577"/>
          <ac:spMkLst>
            <pc:docMk/>
            <pc:sldMk cId="1821744602" sldId="293"/>
            <ac:spMk id="5" creationId="{F1B0D9A3-A9DE-6E59-34F6-683F9418A84C}"/>
          </ac:spMkLst>
        </pc:spChg>
        <pc:spChg chg="mod">
          <ac:chgData name="Khai Der Lau" userId="S::khai@rlc.org.au::c4433533-d968-46da-91eb-d87f2262ca37" providerId="AD" clId="Web-{792AA41E-A669-1C5D-F28A-9376AA3D0023}" dt="2026-04-10T00:39:38.566" v="7" actId="20577"/>
          <ac:spMkLst>
            <pc:docMk/>
            <pc:sldMk cId="1821744602" sldId="293"/>
            <ac:spMk id="6" creationId="{9BE4D9C2-395B-9442-D7CE-48119BBDE132}"/>
          </ac:spMkLst>
        </pc:spChg>
      </pc:sldChg>
      <pc:sldChg chg="modSp new">
        <pc:chgData name="Khai Der Lau" userId="S::khai@rlc.org.au::c4433533-d968-46da-91eb-d87f2262ca37" providerId="AD" clId="Web-{792AA41E-A669-1C5D-F28A-9376AA3D0023}" dt="2026-04-10T00:42:08.165" v="192" actId="20577"/>
        <pc:sldMkLst>
          <pc:docMk/>
          <pc:sldMk cId="3717111730" sldId="294"/>
        </pc:sldMkLst>
        <pc:spChg chg="mod">
          <ac:chgData name="Khai Der Lau" userId="S::khai@rlc.org.au::c4433533-d968-46da-91eb-d87f2262ca37" providerId="AD" clId="Web-{792AA41E-A669-1C5D-F28A-9376AA3D0023}" dt="2026-04-10T00:40:12.679" v="12" actId="20577"/>
          <ac:spMkLst>
            <pc:docMk/>
            <pc:sldMk cId="3717111730" sldId="294"/>
            <ac:spMk id="2" creationId="{AE1F319B-95CA-894F-CF6F-22E439CBB0A0}"/>
          </ac:spMkLst>
        </pc:spChg>
        <pc:spChg chg="mod">
          <ac:chgData name="Khai Der Lau" userId="S::khai@rlc.org.au::c4433533-d968-46da-91eb-d87f2262ca37" providerId="AD" clId="Web-{792AA41E-A669-1C5D-F28A-9376AA3D0023}" dt="2026-04-10T00:42:08.165" v="192" actId="20577"/>
          <ac:spMkLst>
            <pc:docMk/>
            <pc:sldMk cId="3717111730" sldId="294"/>
            <ac:spMk id="5" creationId="{97EB4CCF-26AE-5B36-B97A-5B11511D5168}"/>
          </ac:spMkLst>
        </pc:spChg>
      </pc:sldChg>
      <pc:sldChg chg="addSp delSp modSp new">
        <pc:chgData name="Khai Der Lau" userId="S::khai@rlc.org.au::c4433533-d968-46da-91eb-d87f2262ca37" providerId="AD" clId="Web-{792AA41E-A669-1C5D-F28A-9376AA3D0023}" dt="2026-04-10T00:48:23.648" v="569" actId="20577"/>
        <pc:sldMkLst>
          <pc:docMk/>
          <pc:sldMk cId="1979989328" sldId="295"/>
        </pc:sldMkLst>
        <pc:spChg chg="mod">
          <ac:chgData name="Khai Der Lau" userId="S::khai@rlc.org.au::c4433533-d968-46da-91eb-d87f2262ca37" providerId="AD" clId="Web-{792AA41E-A669-1C5D-F28A-9376AA3D0023}" dt="2026-04-10T00:43:59.025" v="209" actId="20577"/>
          <ac:spMkLst>
            <pc:docMk/>
            <pc:sldMk cId="1979989328" sldId="295"/>
            <ac:spMk id="2" creationId="{E447A3FA-49CD-2D1E-DF52-5B510C808FBB}"/>
          </ac:spMkLst>
        </pc:spChg>
        <pc:graphicFrameChg chg="add mod">
          <ac:chgData name="Khai Der Lau" userId="S::khai@rlc.org.au::c4433533-d968-46da-91eb-d87f2262ca37" providerId="AD" clId="Web-{792AA41E-A669-1C5D-F28A-9376AA3D0023}" dt="2026-04-10T00:45:34.181" v="342" actId="1076"/>
          <ac:graphicFrameMkLst>
            <pc:docMk/>
            <pc:sldMk cId="1979989328" sldId="295"/>
            <ac:graphicFrameMk id="7" creationId="{6E164E04-0FDA-9775-6202-C7D8D52CA72C}"/>
          </ac:graphicFrameMkLst>
        </pc:graphicFrameChg>
      </pc:sldChg>
      <pc:sldChg chg="modSp new">
        <pc:chgData name="Khai Der Lau" userId="S::khai@rlc.org.au::c4433533-d968-46da-91eb-d87f2262ca37" providerId="AD" clId="Web-{792AA41E-A669-1C5D-F28A-9376AA3D0023}" dt="2026-04-10T00:57:06.426" v="793" actId="20577"/>
        <pc:sldMkLst>
          <pc:docMk/>
          <pc:sldMk cId="1957274359" sldId="297"/>
        </pc:sldMkLst>
        <pc:spChg chg="mod">
          <ac:chgData name="Khai Der Lau" userId="S::khai@rlc.org.au::c4433533-d968-46da-91eb-d87f2262ca37" providerId="AD" clId="Web-{792AA41E-A669-1C5D-F28A-9376AA3D0023}" dt="2026-04-10T00:49:01.711" v="574" actId="20577"/>
          <ac:spMkLst>
            <pc:docMk/>
            <pc:sldMk cId="1957274359" sldId="297"/>
            <ac:spMk id="2" creationId="{4C08A341-699E-40B1-58A2-C76BDC9394F9}"/>
          </ac:spMkLst>
        </pc:spChg>
        <pc:spChg chg="mod">
          <ac:chgData name="Khai Der Lau" userId="S::khai@rlc.org.au::c4433533-d968-46da-91eb-d87f2262ca37" providerId="AD" clId="Web-{792AA41E-A669-1C5D-F28A-9376AA3D0023}" dt="2026-04-10T00:57:06.426" v="793" actId="20577"/>
          <ac:spMkLst>
            <pc:docMk/>
            <pc:sldMk cId="1957274359" sldId="297"/>
            <ac:spMk id="5" creationId="{53A3A061-C881-27FE-5E2C-F4F491071F8C}"/>
          </ac:spMkLst>
        </pc:spChg>
      </pc:sldChg>
      <pc:sldChg chg="modSp new">
        <pc:chgData name="Khai Der Lau" userId="S::khai@rlc.org.au::c4433533-d968-46da-91eb-d87f2262ca37" providerId="AD" clId="Web-{792AA41E-A669-1C5D-F28A-9376AA3D0023}" dt="2026-04-10T01:01:03.349" v="921" actId="20577"/>
        <pc:sldMkLst>
          <pc:docMk/>
          <pc:sldMk cId="2029769644" sldId="298"/>
        </pc:sldMkLst>
        <pc:spChg chg="mod">
          <ac:chgData name="Khai Der Lau" userId="S::khai@rlc.org.au::c4433533-d968-46da-91eb-d87f2262ca37" providerId="AD" clId="Web-{792AA41E-A669-1C5D-F28A-9376AA3D0023}" dt="2026-04-10T00:59:18.176" v="808" actId="20577"/>
          <ac:spMkLst>
            <pc:docMk/>
            <pc:sldMk cId="2029769644" sldId="298"/>
            <ac:spMk id="2" creationId="{0648C0C8-6217-E4D5-DA0E-F99F22DE2B22}"/>
          </ac:spMkLst>
        </pc:spChg>
        <pc:spChg chg="mod">
          <ac:chgData name="Khai Der Lau" userId="S::khai@rlc.org.au::c4433533-d968-46da-91eb-d87f2262ca37" providerId="AD" clId="Web-{792AA41E-A669-1C5D-F28A-9376AA3D0023}" dt="2026-04-10T01:01:03.349" v="921" actId="20577"/>
          <ac:spMkLst>
            <pc:docMk/>
            <pc:sldMk cId="2029769644" sldId="298"/>
            <ac:spMk id="5" creationId="{42A4FB2B-F283-8C2B-40E7-87D25077A5E7}"/>
          </ac:spMkLst>
        </pc:spChg>
      </pc:sldChg>
      <pc:sldChg chg="modSp new">
        <pc:chgData name="Khai Der Lau" userId="S::khai@rlc.org.au::c4433533-d968-46da-91eb-d87f2262ca37" providerId="AD" clId="Web-{792AA41E-A669-1C5D-F28A-9376AA3D0023}" dt="2026-04-10T01:03:06.646" v="1188" actId="20577"/>
        <pc:sldMkLst>
          <pc:docMk/>
          <pc:sldMk cId="655068265" sldId="299"/>
        </pc:sldMkLst>
        <pc:spChg chg="mod">
          <ac:chgData name="Khai Der Lau" userId="S::khai@rlc.org.au::c4433533-d968-46da-91eb-d87f2262ca37" providerId="AD" clId="Web-{792AA41E-A669-1C5D-F28A-9376AA3D0023}" dt="2026-04-10T01:01:58.349" v="936" actId="20577"/>
          <ac:spMkLst>
            <pc:docMk/>
            <pc:sldMk cId="655068265" sldId="299"/>
            <ac:spMk id="2" creationId="{A296AA84-BD41-815F-6656-CDDA4C249432}"/>
          </ac:spMkLst>
        </pc:spChg>
        <pc:spChg chg="mod">
          <ac:chgData name="Khai Der Lau" userId="S::khai@rlc.org.au::c4433533-d968-46da-91eb-d87f2262ca37" providerId="AD" clId="Web-{792AA41E-A669-1C5D-F28A-9376AA3D0023}" dt="2026-04-10T01:03:06.646" v="1188" actId="20577"/>
          <ac:spMkLst>
            <pc:docMk/>
            <pc:sldMk cId="655068265" sldId="299"/>
            <ac:spMk id="5" creationId="{47C82BFF-D46D-1166-19D6-5B4665EBE549}"/>
          </ac:spMkLst>
        </pc:spChg>
      </pc:sldChg>
      <pc:sldChg chg="modSp new">
        <pc:chgData name="Khai Der Lau" userId="S::khai@rlc.org.au::c4433533-d968-46da-91eb-d87f2262ca37" providerId="AD" clId="Web-{792AA41E-A669-1C5D-F28A-9376AA3D0023}" dt="2026-04-10T01:03:37.448" v="1213" actId="20577"/>
        <pc:sldMkLst>
          <pc:docMk/>
          <pc:sldMk cId="960728057" sldId="300"/>
        </pc:sldMkLst>
        <pc:spChg chg="mod">
          <ac:chgData name="Khai Der Lau" userId="S::khai@rlc.org.au::c4433533-d968-46da-91eb-d87f2262ca37" providerId="AD" clId="Web-{792AA41E-A669-1C5D-F28A-9376AA3D0023}" dt="2026-04-10T01:03:37.448" v="1213" actId="20577"/>
          <ac:spMkLst>
            <pc:docMk/>
            <pc:sldMk cId="960728057" sldId="300"/>
            <ac:spMk id="2" creationId="{69EED41F-6C78-8FE1-067E-56324DA37B78}"/>
          </ac:spMkLst>
        </pc:spChg>
      </pc:sldChg>
      <pc:sldChg chg="modSp new">
        <pc:chgData name="Khai Der Lau" userId="S::khai@rlc.org.au::c4433533-d968-46da-91eb-d87f2262ca37" providerId="AD" clId="Web-{792AA41E-A669-1C5D-F28A-9376AA3D0023}" dt="2026-04-10T01:12:43.332" v="2063" actId="20577"/>
        <pc:sldMkLst>
          <pc:docMk/>
          <pc:sldMk cId="3670365163" sldId="301"/>
        </pc:sldMkLst>
        <pc:spChg chg="mod">
          <ac:chgData name="Khai Der Lau" userId="S::khai@rlc.org.au::c4433533-d968-46da-91eb-d87f2262ca37" providerId="AD" clId="Web-{792AA41E-A669-1C5D-F28A-9376AA3D0023}" dt="2026-04-10T01:07:20.167" v="1250" actId="20577"/>
          <ac:spMkLst>
            <pc:docMk/>
            <pc:sldMk cId="3670365163" sldId="301"/>
            <ac:spMk id="2" creationId="{B52768A1-D5F5-B503-EAEF-F8AB4E164A99}"/>
          </ac:spMkLst>
        </pc:spChg>
        <pc:spChg chg="mod">
          <ac:chgData name="Khai Der Lau" userId="S::khai@rlc.org.au::c4433533-d968-46da-91eb-d87f2262ca37" providerId="AD" clId="Web-{792AA41E-A669-1C5D-F28A-9376AA3D0023}" dt="2026-04-10T01:12:43.332" v="2063" actId="20577"/>
          <ac:spMkLst>
            <pc:docMk/>
            <pc:sldMk cId="3670365163" sldId="301"/>
            <ac:spMk id="5" creationId="{13A2C9AD-298A-ED8B-5371-B010EB157198}"/>
          </ac:spMkLst>
        </pc:spChg>
      </pc:sldChg>
      <pc:sldChg chg="addSp delSp modSp new mod modClrScheme chgLayout">
        <pc:chgData name="Khai Der Lau" userId="S::khai@rlc.org.au::c4433533-d968-46da-91eb-d87f2262ca37" providerId="AD" clId="Web-{792AA41E-A669-1C5D-F28A-9376AA3D0023}" dt="2026-04-10T01:15:09.802" v="2102"/>
        <pc:sldMkLst>
          <pc:docMk/>
          <pc:sldMk cId="904533960" sldId="302"/>
        </pc:sldMkLst>
        <pc:spChg chg="mod">
          <ac:chgData name="Khai Der Lau" userId="S::khai@rlc.org.au::c4433533-d968-46da-91eb-d87f2262ca37" providerId="AD" clId="Web-{792AA41E-A669-1C5D-F28A-9376AA3D0023}" dt="2026-04-10T01:15:09.802" v="2102"/>
          <ac:spMkLst>
            <pc:docMk/>
            <pc:sldMk cId="904533960" sldId="302"/>
            <ac:spMk id="2" creationId="{D6E1A742-B335-FB87-DE8F-E834CA22512F}"/>
          </ac:spMkLst>
        </pc:spChg>
        <pc:spChg chg="mod">
          <ac:chgData name="Khai Der Lau" userId="S::khai@rlc.org.au::c4433533-d968-46da-91eb-d87f2262ca37" providerId="AD" clId="Web-{792AA41E-A669-1C5D-F28A-9376AA3D0023}" dt="2026-04-10T01:15:09.802" v="2102"/>
          <ac:spMkLst>
            <pc:docMk/>
            <pc:sldMk cId="904533960" sldId="302"/>
            <ac:spMk id="3" creationId="{34F76524-CD69-C7BD-7794-3C7CE81616F0}"/>
          </ac:spMkLst>
        </pc:spChg>
        <pc:spChg chg="mod">
          <ac:chgData name="Khai Der Lau" userId="S::khai@rlc.org.au::c4433533-d968-46da-91eb-d87f2262ca37" providerId="AD" clId="Web-{792AA41E-A669-1C5D-F28A-9376AA3D0023}" dt="2026-04-10T01:15:09.802" v="2102"/>
          <ac:spMkLst>
            <pc:docMk/>
            <pc:sldMk cId="904533960" sldId="302"/>
            <ac:spMk id="4" creationId="{7C0CF20E-FC68-A3CC-5B30-ADB46E69B117}"/>
          </ac:spMkLst>
        </pc:spChg>
        <pc:picChg chg="add mod">
          <ac:chgData name="Khai Der Lau" userId="S::khai@rlc.org.au::c4433533-d968-46da-91eb-d87f2262ca37" providerId="AD" clId="Web-{792AA41E-A669-1C5D-F28A-9376AA3D0023}" dt="2026-04-10T01:15:09.802" v="2102"/>
          <ac:picMkLst>
            <pc:docMk/>
            <pc:sldMk cId="904533960" sldId="302"/>
            <ac:picMk id="6" creationId="{21860F83-D52C-5FB3-50C3-0FB80762111A}"/>
          </ac:picMkLst>
        </pc:picChg>
      </pc:sldChg>
      <pc:sldChg chg="addSp delSp modSp new mod modClrScheme chgLayout">
        <pc:chgData name="Khai Der Lau" userId="S::khai@rlc.org.au::c4433533-d968-46da-91eb-d87f2262ca37" providerId="AD" clId="Web-{792AA41E-A669-1C5D-F28A-9376AA3D0023}" dt="2026-04-10T01:16:33.491" v="2130"/>
        <pc:sldMkLst>
          <pc:docMk/>
          <pc:sldMk cId="578320858" sldId="303"/>
        </pc:sldMkLst>
        <pc:spChg chg="mod">
          <ac:chgData name="Khai Der Lau" userId="S::khai@rlc.org.au::c4433533-d968-46da-91eb-d87f2262ca37" providerId="AD" clId="Web-{792AA41E-A669-1C5D-F28A-9376AA3D0023}" dt="2026-04-10T01:16:33.491" v="2130"/>
          <ac:spMkLst>
            <pc:docMk/>
            <pc:sldMk cId="578320858" sldId="303"/>
            <ac:spMk id="2" creationId="{1A5A2CC9-0EFA-C849-E848-18B961EA8664}"/>
          </ac:spMkLst>
        </pc:spChg>
        <pc:spChg chg="mod">
          <ac:chgData name="Khai Der Lau" userId="S::khai@rlc.org.au::c4433533-d968-46da-91eb-d87f2262ca37" providerId="AD" clId="Web-{792AA41E-A669-1C5D-F28A-9376AA3D0023}" dt="2026-04-10T01:16:33.491" v="2130"/>
          <ac:spMkLst>
            <pc:docMk/>
            <pc:sldMk cId="578320858" sldId="303"/>
            <ac:spMk id="3" creationId="{9B4F6C08-D77A-7755-2990-4311247BB02A}"/>
          </ac:spMkLst>
        </pc:spChg>
        <pc:spChg chg="mod">
          <ac:chgData name="Khai Der Lau" userId="S::khai@rlc.org.au::c4433533-d968-46da-91eb-d87f2262ca37" providerId="AD" clId="Web-{792AA41E-A669-1C5D-F28A-9376AA3D0023}" dt="2026-04-10T01:16:33.491" v="2130"/>
          <ac:spMkLst>
            <pc:docMk/>
            <pc:sldMk cId="578320858" sldId="303"/>
            <ac:spMk id="4" creationId="{0952ECD9-E51B-B0C6-B7BF-2A8342E9FECD}"/>
          </ac:spMkLst>
        </pc:spChg>
        <pc:picChg chg="add mod">
          <ac:chgData name="Khai Der Lau" userId="S::khai@rlc.org.au::c4433533-d968-46da-91eb-d87f2262ca37" providerId="AD" clId="Web-{792AA41E-A669-1C5D-F28A-9376AA3D0023}" dt="2026-04-10T01:16:33.491" v="2130"/>
          <ac:picMkLst>
            <pc:docMk/>
            <pc:sldMk cId="578320858" sldId="303"/>
            <ac:picMk id="6" creationId="{A5EF9B4D-E902-EEA9-B75E-B41134588657}"/>
          </ac:picMkLst>
        </pc:picChg>
      </pc:sldChg>
      <pc:sldChg chg="modSp new">
        <pc:chgData name="Khai Der Lau" userId="S::khai@rlc.org.au::c4433533-d968-46da-91eb-d87f2262ca37" providerId="AD" clId="Web-{792AA41E-A669-1C5D-F28A-9376AA3D0023}" dt="2026-04-10T01:23:25.681" v="2908" actId="20577"/>
        <pc:sldMkLst>
          <pc:docMk/>
          <pc:sldMk cId="2147082458" sldId="304"/>
        </pc:sldMkLst>
        <pc:spChg chg="mod">
          <ac:chgData name="Khai Der Lau" userId="S::khai@rlc.org.au::c4433533-d968-46da-91eb-d87f2262ca37" providerId="AD" clId="Web-{792AA41E-A669-1C5D-F28A-9376AA3D0023}" dt="2026-04-10T01:16:51.648" v="2134" actId="20577"/>
          <ac:spMkLst>
            <pc:docMk/>
            <pc:sldMk cId="2147082458" sldId="304"/>
            <ac:spMk id="2" creationId="{F363B70A-89DC-B8B0-3D6E-8ED35A58684F}"/>
          </ac:spMkLst>
        </pc:spChg>
        <pc:spChg chg="mod">
          <ac:chgData name="Khai Der Lau" userId="S::khai@rlc.org.au::c4433533-d968-46da-91eb-d87f2262ca37" providerId="AD" clId="Web-{792AA41E-A669-1C5D-F28A-9376AA3D0023}" dt="2026-04-10T01:23:25.681" v="2908" actId="20577"/>
          <ac:spMkLst>
            <pc:docMk/>
            <pc:sldMk cId="2147082458" sldId="304"/>
            <ac:spMk id="5" creationId="{4F5BC89D-71FA-2613-62B3-E335BEACBB4B}"/>
          </ac:spMkLst>
        </pc:spChg>
      </pc:sldChg>
      <pc:sldChg chg="addSp delSp modSp new mod modClrScheme chgLayout">
        <pc:chgData name="Khai Der Lau" userId="S::khai@rlc.org.au::c4433533-d968-46da-91eb-d87f2262ca37" providerId="AD" clId="Web-{792AA41E-A669-1C5D-F28A-9376AA3D0023}" dt="2026-04-10T01:19:50.137" v="2482"/>
        <pc:sldMkLst>
          <pc:docMk/>
          <pc:sldMk cId="1070838344" sldId="305"/>
        </pc:sldMkLst>
        <pc:spChg chg="mod">
          <ac:chgData name="Khai Der Lau" userId="S::khai@rlc.org.au::c4433533-d968-46da-91eb-d87f2262ca37" providerId="AD" clId="Web-{792AA41E-A669-1C5D-F28A-9376AA3D0023}" dt="2026-04-10T01:19:50.137" v="2482"/>
          <ac:spMkLst>
            <pc:docMk/>
            <pc:sldMk cId="1070838344" sldId="305"/>
            <ac:spMk id="2" creationId="{5207D232-E879-73DA-2B86-9FE25FF4C4C0}"/>
          </ac:spMkLst>
        </pc:spChg>
        <pc:spChg chg="mod">
          <ac:chgData name="Khai Der Lau" userId="S::khai@rlc.org.au::c4433533-d968-46da-91eb-d87f2262ca37" providerId="AD" clId="Web-{792AA41E-A669-1C5D-F28A-9376AA3D0023}" dt="2026-04-10T01:19:50.137" v="2482"/>
          <ac:spMkLst>
            <pc:docMk/>
            <pc:sldMk cId="1070838344" sldId="305"/>
            <ac:spMk id="3" creationId="{1F198590-DEC7-4214-2B22-6FB24481D205}"/>
          </ac:spMkLst>
        </pc:spChg>
        <pc:spChg chg="mod">
          <ac:chgData name="Khai Der Lau" userId="S::khai@rlc.org.au::c4433533-d968-46da-91eb-d87f2262ca37" providerId="AD" clId="Web-{792AA41E-A669-1C5D-F28A-9376AA3D0023}" dt="2026-04-10T01:19:50.137" v="2482"/>
          <ac:spMkLst>
            <pc:docMk/>
            <pc:sldMk cId="1070838344" sldId="305"/>
            <ac:spMk id="4" creationId="{CF3ACFAB-4E13-6E67-9CE4-2BEFEDA5B606}"/>
          </ac:spMkLst>
        </pc:spChg>
        <pc:picChg chg="add mod">
          <ac:chgData name="Khai Der Lau" userId="S::khai@rlc.org.au::c4433533-d968-46da-91eb-d87f2262ca37" providerId="AD" clId="Web-{792AA41E-A669-1C5D-F28A-9376AA3D0023}" dt="2026-04-10T01:19:50.137" v="2482"/>
          <ac:picMkLst>
            <pc:docMk/>
            <pc:sldMk cId="1070838344" sldId="305"/>
            <ac:picMk id="6" creationId="{0335861C-81BB-A30B-0B10-F883F7923BC2}"/>
          </ac:picMkLst>
        </pc:picChg>
      </pc:sldChg>
      <pc:sldChg chg="modSp new">
        <pc:chgData name="Khai Der Lau" userId="S::khai@rlc.org.au::c4433533-d968-46da-91eb-d87f2262ca37" providerId="AD" clId="Web-{792AA41E-A669-1C5D-F28A-9376AA3D0023}" dt="2026-04-10T01:24:48.717" v="3016" actId="20577"/>
        <pc:sldMkLst>
          <pc:docMk/>
          <pc:sldMk cId="1345878159" sldId="306"/>
        </pc:sldMkLst>
        <pc:spChg chg="mod">
          <ac:chgData name="Khai Der Lau" userId="S::khai@rlc.org.au::c4433533-d968-46da-91eb-d87f2262ca37" providerId="AD" clId="Web-{792AA41E-A669-1C5D-F28A-9376AA3D0023}" dt="2026-04-10T01:20:08.075" v="2511" actId="20577"/>
          <ac:spMkLst>
            <pc:docMk/>
            <pc:sldMk cId="1345878159" sldId="306"/>
            <ac:spMk id="2" creationId="{C9885A9E-DD4D-358D-48EF-11D889EF6FDB}"/>
          </ac:spMkLst>
        </pc:spChg>
        <pc:spChg chg="mod">
          <ac:chgData name="Khai Der Lau" userId="S::khai@rlc.org.au::c4433533-d968-46da-91eb-d87f2262ca37" providerId="AD" clId="Web-{792AA41E-A669-1C5D-F28A-9376AA3D0023}" dt="2026-04-10T01:24:48.717" v="3016" actId="20577"/>
          <ac:spMkLst>
            <pc:docMk/>
            <pc:sldMk cId="1345878159" sldId="306"/>
            <ac:spMk id="5" creationId="{2D774C94-8529-7219-F063-A4A2615DC943}"/>
          </ac:spMkLst>
        </pc:spChg>
      </pc:sldChg>
      <pc:sldChg chg="modSp new">
        <pc:chgData name="Khai Der Lau" userId="S::khai@rlc.org.au::c4433533-d968-46da-91eb-d87f2262ca37" providerId="AD" clId="Web-{792AA41E-A669-1C5D-F28A-9376AA3D0023}" dt="2026-04-10T01:28:37.335" v="3214" actId="20577"/>
        <pc:sldMkLst>
          <pc:docMk/>
          <pc:sldMk cId="4163520065" sldId="307"/>
        </pc:sldMkLst>
        <pc:spChg chg="mod">
          <ac:chgData name="Khai Der Lau" userId="S::khai@rlc.org.au::c4433533-d968-46da-91eb-d87f2262ca37" providerId="AD" clId="Web-{792AA41E-A669-1C5D-F28A-9376AA3D0023}" dt="2026-04-10T01:25:12.406" v="3025" actId="20577"/>
          <ac:spMkLst>
            <pc:docMk/>
            <pc:sldMk cId="4163520065" sldId="307"/>
            <ac:spMk id="2" creationId="{71188E13-B84B-2D5D-4F09-13563D749C4A}"/>
          </ac:spMkLst>
        </pc:spChg>
        <pc:spChg chg="mod">
          <ac:chgData name="Khai Der Lau" userId="S::khai@rlc.org.au::c4433533-d968-46da-91eb-d87f2262ca37" providerId="AD" clId="Web-{792AA41E-A669-1C5D-F28A-9376AA3D0023}" dt="2026-04-10T01:28:37.335" v="3214" actId="20577"/>
          <ac:spMkLst>
            <pc:docMk/>
            <pc:sldMk cId="4163520065" sldId="307"/>
            <ac:spMk id="5" creationId="{693306E5-3958-CECE-C330-4CFBB94863F9}"/>
          </ac:spMkLst>
        </pc:spChg>
      </pc:sldChg>
      <pc:sldChg chg="modSp new">
        <pc:chgData name="Khai Der Lau" userId="S::khai@rlc.org.au::c4433533-d968-46da-91eb-d87f2262ca37" providerId="AD" clId="Web-{792AA41E-A669-1C5D-F28A-9376AA3D0023}" dt="2026-04-10T01:31:06.743" v="3248" actId="20577"/>
        <pc:sldMkLst>
          <pc:docMk/>
          <pc:sldMk cId="1745337454" sldId="308"/>
        </pc:sldMkLst>
        <pc:spChg chg="mod">
          <ac:chgData name="Khai Der Lau" userId="S::khai@rlc.org.au::c4433533-d968-46da-91eb-d87f2262ca37" providerId="AD" clId="Web-{792AA41E-A669-1C5D-F28A-9376AA3D0023}" dt="2026-04-10T01:31:06.743" v="3248" actId="20577"/>
          <ac:spMkLst>
            <pc:docMk/>
            <pc:sldMk cId="1745337454" sldId="308"/>
            <ac:spMk id="2" creationId="{FA3A2D54-647B-F6E4-8B0C-4F2900AC60DE}"/>
          </ac:spMkLst>
        </pc:spChg>
      </pc:sldChg>
      <pc:sldChg chg="addSp delSp modSp new">
        <pc:chgData name="Khai Der Lau" userId="S::khai@rlc.org.au::c4433533-d968-46da-91eb-d87f2262ca37" providerId="AD" clId="Web-{792AA41E-A669-1C5D-F28A-9376AA3D0023}" dt="2026-04-10T01:36:23.326" v="3359" actId="20577"/>
        <pc:sldMkLst>
          <pc:docMk/>
          <pc:sldMk cId="1564066546" sldId="310"/>
        </pc:sldMkLst>
        <pc:spChg chg="mod">
          <ac:chgData name="Khai Der Lau" userId="S::khai@rlc.org.au::c4433533-d968-46da-91eb-d87f2262ca37" providerId="AD" clId="Web-{792AA41E-A669-1C5D-F28A-9376AA3D0023}" dt="2026-04-10T01:34:45.262" v="3332" actId="20577"/>
          <ac:spMkLst>
            <pc:docMk/>
            <pc:sldMk cId="1564066546" sldId="310"/>
            <ac:spMk id="2" creationId="{CE3B886A-F527-291C-8D24-1C227CFCA8F0}"/>
          </ac:spMkLst>
        </pc:spChg>
        <pc:spChg chg="mod">
          <ac:chgData name="Khai Der Lau" userId="S::khai@rlc.org.au::c4433533-d968-46da-91eb-d87f2262ca37" providerId="AD" clId="Web-{792AA41E-A669-1C5D-F28A-9376AA3D0023}" dt="2026-04-10T01:36:23.326" v="3359" actId="20577"/>
          <ac:spMkLst>
            <pc:docMk/>
            <pc:sldMk cId="1564066546" sldId="310"/>
            <ac:spMk id="5" creationId="{726E4724-CBEE-FE5B-4813-DB4FD58E0564}"/>
          </ac:spMkLst>
        </pc:spChg>
        <pc:picChg chg="add mod ord">
          <ac:chgData name="Khai Der Lau" userId="S::khai@rlc.org.au::c4433533-d968-46da-91eb-d87f2262ca37" providerId="AD" clId="Web-{792AA41E-A669-1C5D-F28A-9376AA3D0023}" dt="2026-04-10T01:36:12.435" v="3354" actId="1076"/>
          <ac:picMkLst>
            <pc:docMk/>
            <pc:sldMk cId="1564066546" sldId="310"/>
            <ac:picMk id="10" creationId="{136F005B-AA30-6003-843E-9359270361B7}"/>
          </ac:picMkLst>
        </pc:picChg>
      </pc:sldChg>
      <pc:sldChg chg="modSp new">
        <pc:chgData name="Khai Der Lau" userId="S::khai@rlc.org.au::c4433533-d968-46da-91eb-d87f2262ca37" providerId="AD" clId="Web-{792AA41E-A669-1C5D-F28A-9376AA3D0023}" dt="2026-04-10T01:45:48.348" v="3364" actId="20577"/>
        <pc:sldMkLst>
          <pc:docMk/>
          <pc:sldMk cId="1742466634" sldId="311"/>
        </pc:sldMkLst>
        <pc:spChg chg="mod">
          <ac:chgData name="Khai Der Lau" userId="S::khai@rlc.org.au::c4433533-d968-46da-91eb-d87f2262ca37" providerId="AD" clId="Web-{792AA41E-A669-1C5D-F28A-9376AA3D0023}" dt="2026-04-10T01:45:48.348" v="3364" actId="20577"/>
          <ac:spMkLst>
            <pc:docMk/>
            <pc:sldMk cId="1742466634" sldId="311"/>
            <ac:spMk id="2" creationId="{D73F2E71-0BB2-A60D-5A29-AEECD80B566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7DE9CF-1BBE-440C-B995-EF1B78B21319}"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AU"/>
        </a:p>
      </dgm:t>
    </dgm:pt>
    <dgm:pt modelId="{CC6AAF2D-32E5-4C7B-A8FF-C39B580979E5}">
      <dgm:prSet phldrT="[Text]"/>
      <dgm:spPr/>
      <dgm:t>
        <a:bodyPr/>
        <a:lstStyle/>
        <a:p>
          <a:r>
            <a:rPr lang="en-US" dirty="0"/>
            <a:t>Complaint lodged</a:t>
          </a:r>
          <a:endParaRPr lang="en-AU" dirty="0"/>
        </a:p>
      </dgm:t>
    </dgm:pt>
    <dgm:pt modelId="{EB7F8D9F-5E5F-4EF6-AFEB-20761B6591EA}" type="parTrans" cxnId="{4DF17E70-E32C-4517-85B1-E97E98A55FB6}">
      <dgm:prSet/>
      <dgm:spPr/>
      <dgm:t>
        <a:bodyPr/>
        <a:lstStyle/>
        <a:p>
          <a:endParaRPr lang="en-AU"/>
        </a:p>
      </dgm:t>
    </dgm:pt>
    <dgm:pt modelId="{C3B1D356-1B99-40F2-8850-F08691F591F4}" type="sibTrans" cxnId="{4DF17E70-E32C-4517-85B1-E97E98A55FB6}">
      <dgm:prSet/>
      <dgm:spPr/>
      <dgm:t>
        <a:bodyPr/>
        <a:lstStyle/>
        <a:p>
          <a:endParaRPr lang="en-AU"/>
        </a:p>
      </dgm:t>
    </dgm:pt>
    <dgm:pt modelId="{6F3B9F48-0D6D-4CEC-BA30-3D18E55DBB5C}">
      <dgm:prSet phldrT="[Text]"/>
      <dgm:spPr/>
      <dgm:t>
        <a:bodyPr/>
        <a:lstStyle/>
        <a:p>
          <a:r>
            <a:rPr lang="en-US" dirty="0"/>
            <a:t>Request for information from another </a:t>
          </a:r>
          <a:r>
            <a:rPr lang="en-US" dirty="0" err="1"/>
            <a:t>organisation</a:t>
          </a:r>
          <a:r>
            <a:rPr lang="en-US" dirty="0"/>
            <a:t>.</a:t>
          </a:r>
          <a:endParaRPr lang="en-AU" dirty="0"/>
        </a:p>
      </dgm:t>
    </dgm:pt>
    <dgm:pt modelId="{4B9CD135-D123-40E3-B63C-31EDA6A40220}" type="parTrans" cxnId="{79153A7A-9A40-4FAF-BE4C-30BA597CDD66}">
      <dgm:prSet/>
      <dgm:spPr/>
      <dgm:t>
        <a:bodyPr/>
        <a:lstStyle/>
        <a:p>
          <a:endParaRPr lang="en-AU"/>
        </a:p>
      </dgm:t>
    </dgm:pt>
    <dgm:pt modelId="{B2A0ED2E-027A-46E3-A606-4233AD440E19}" type="sibTrans" cxnId="{79153A7A-9A40-4FAF-BE4C-30BA597CDD66}">
      <dgm:prSet/>
      <dgm:spPr/>
      <dgm:t>
        <a:bodyPr/>
        <a:lstStyle/>
        <a:p>
          <a:endParaRPr lang="en-AU"/>
        </a:p>
      </dgm:t>
    </dgm:pt>
    <dgm:pt modelId="{2E3B5501-1DB9-49E4-9FC0-20360AACF9B5}">
      <dgm:prSet phldrT="[Text]"/>
      <dgm:spPr/>
      <dgm:t>
        <a:bodyPr/>
        <a:lstStyle/>
        <a:p>
          <a:r>
            <a:rPr lang="en-US" dirty="0"/>
            <a:t>Information requested from you</a:t>
          </a:r>
          <a:endParaRPr lang="en-AU" dirty="0"/>
        </a:p>
      </dgm:t>
    </dgm:pt>
    <dgm:pt modelId="{DB2985F8-6841-40A2-9D2B-F91BA8822DF7}" type="parTrans" cxnId="{53B3509E-A85A-4091-9634-E0659C68D981}">
      <dgm:prSet/>
      <dgm:spPr/>
      <dgm:t>
        <a:bodyPr/>
        <a:lstStyle/>
        <a:p>
          <a:endParaRPr lang="en-AU"/>
        </a:p>
      </dgm:t>
    </dgm:pt>
    <dgm:pt modelId="{8FB74E77-7578-44E9-B997-CF077FBB3028}" type="sibTrans" cxnId="{53B3509E-A85A-4091-9634-E0659C68D981}">
      <dgm:prSet/>
      <dgm:spPr/>
      <dgm:t>
        <a:bodyPr/>
        <a:lstStyle/>
        <a:p>
          <a:endParaRPr lang="en-AU"/>
        </a:p>
      </dgm:t>
    </dgm:pt>
    <dgm:pt modelId="{B2705BC2-658D-418C-8565-AEC24F0DF3FB}">
      <dgm:prSet phldrT="[Text]"/>
      <dgm:spPr/>
      <dgm:t>
        <a:bodyPr/>
        <a:lstStyle/>
        <a:p>
          <a:r>
            <a:rPr lang="en-US" dirty="0"/>
            <a:t>Conciliation, investigation or negotiation</a:t>
          </a:r>
          <a:endParaRPr lang="en-AU" dirty="0"/>
        </a:p>
      </dgm:t>
    </dgm:pt>
    <dgm:pt modelId="{E35F556F-CEA4-4B21-B3FB-2B539A0A728F}" type="parTrans" cxnId="{BCB9359A-0BC7-4133-9461-56D2B3ECBB24}">
      <dgm:prSet/>
      <dgm:spPr/>
      <dgm:t>
        <a:bodyPr/>
        <a:lstStyle/>
        <a:p>
          <a:endParaRPr lang="en-AU"/>
        </a:p>
      </dgm:t>
    </dgm:pt>
    <dgm:pt modelId="{84AE180C-8DF3-477B-AC42-D4C0A25D8F9C}" type="sibTrans" cxnId="{BCB9359A-0BC7-4133-9461-56D2B3ECBB24}">
      <dgm:prSet/>
      <dgm:spPr/>
      <dgm:t>
        <a:bodyPr/>
        <a:lstStyle/>
        <a:p>
          <a:endParaRPr lang="en-AU"/>
        </a:p>
      </dgm:t>
    </dgm:pt>
    <dgm:pt modelId="{AE2FBAD3-2FAC-4EAA-A871-0E94B1472428}">
      <dgm:prSet phldrT="[Text]"/>
      <dgm:spPr/>
      <dgm:t>
        <a:bodyPr/>
        <a:lstStyle/>
        <a:p>
          <a:r>
            <a:rPr lang="en-US" dirty="0"/>
            <a:t>Agreed outcome or determination</a:t>
          </a:r>
          <a:endParaRPr lang="en-AU" dirty="0"/>
        </a:p>
      </dgm:t>
    </dgm:pt>
    <dgm:pt modelId="{0CF99C6C-BB6B-47CB-B9E7-F9FF3E760981}" type="parTrans" cxnId="{DDB875C9-E6A1-462B-B018-40BDB7EC653E}">
      <dgm:prSet/>
      <dgm:spPr/>
      <dgm:t>
        <a:bodyPr/>
        <a:lstStyle/>
        <a:p>
          <a:endParaRPr lang="en-AU"/>
        </a:p>
      </dgm:t>
    </dgm:pt>
    <dgm:pt modelId="{0FF22128-98E8-4688-B32F-2494B04ADF8B}" type="sibTrans" cxnId="{DDB875C9-E6A1-462B-B018-40BDB7EC653E}">
      <dgm:prSet/>
      <dgm:spPr/>
      <dgm:t>
        <a:bodyPr/>
        <a:lstStyle/>
        <a:p>
          <a:endParaRPr lang="en-AU"/>
        </a:p>
      </dgm:t>
    </dgm:pt>
    <dgm:pt modelId="{DF10D7C5-07F4-42CA-93A4-354AE371162F}" type="pres">
      <dgm:prSet presAssocID="{927DE9CF-1BBE-440C-B995-EF1B78B21319}" presName="CompostProcess" presStyleCnt="0">
        <dgm:presLayoutVars>
          <dgm:dir/>
          <dgm:resizeHandles val="exact"/>
        </dgm:presLayoutVars>
      </dgm:prSet>
      <dgm:spPr/>
    </dgm:pt>
    <dgm:pt modelId="{D1638DC9-2D09-477F-8215-4B40E2A4996F}" type="pres">
      <dgm:prSet presAssocID="{927DE9CF-1BBE-440C-B995-EF1B78B21319}" presName="arrow" presStyleLbl="bgShp" presStyleIdx="0" presStyleCnt="1"/>
      <dgm:spPr/>
    </dgm:pt>
    <dgm:pt modelId="{47D1E311-82EC-4DFE-962F-A74F91922D7A}" type="pres">
      <dgm:prSet presAssocID="{927DE9CF-1BBE-440C-B995-EF1B78B21319}" presName="linearProcess" presStyleCnt="0"/>
      <dgm:spPr/>
    </dgm:pt>
    <dgm:pt modelId="{D3522F77-D350-450C-A07A-7EA4E95887AC}" type="pres">
      <dgm:prSet presAssocID="{CC6AAF2D-32E5-4C7B-A8FF-C39B580979E5}" presName="textNode" presStyleLbl="node1" presStyleIdx="0" presStyleCnt="5">
        <dgm:presLayoutVars>
          <dgm:bulletEnabled val="1"/>
        </dgm:presLayoutVars>
      </dgm:prSet>
      <dgm:spPr/>
    </dgm:pt>
    <dgm:pt modelId="{5280F65B-B592-4AC5-9141-79492269EADA}" type="pres">
      <dgm:prSet presAssocID="{C3B1D356-1B99-40F2-8850-F08691F591F4}" presName="sibTrans" presStyleCnt="0"/>
      <dgm:spPr/>
    </dgm:pt>
    <dgm:pt modelId="{74C3D351-19ED-42AD-9120-7C4084D48D3A}" type="pres">
      <dgm:prSet presAssocID="{6F3B9F48-0D6D-4CEC-BA30-3D18E55DBB5C}" presName="textNode" presStyleLbl="node1" presStyleIdx="1" presStyleCnt="5">
        <dgm:presLayoutVars>
          <dgm:bulletEnabled val="1"/>
        </dgm:presLayoutVars>
      </dgm:prSet>
      <dgm:spPr/>
    </dgm:pt>
    <dgm:pt modelId="{629A9E2A-6D22-48D4-B098-E6C842A6BF54}" type="pres">
      <dgm:prSet presAssocID="{B2A0ED2E-027A-46E3-A606-4233AD440E19}" presName="sibTrans" presStyleCnt="0"/>
      <dgm:spPr/>
    </dgm:pt>
    <dgm:pt modelId="{6FBC5AC3-AC3A-41B3-8B68-8EA5CF9439CC}" type="pres">
      <dgm:prSet presAssocID="{2E3B5501-1DB9-49E4-9FC0-20360AACF9B5}" presName="textNode" presStyleLbl="node1" presStyleIdx="2" presStyleCnt="5">
        <dgm:presLayoutVars>
          <dgm:bulletEnabled val="1"/>
        </dgm:presLayoutVars>
      </dgm:prSet>
      <dgm:spPr/>
    </dgm:pt>
    <dgm:pt modelId="{71EB70A8-7C44-4519-B5E7-668C6A26DF5B}" type="pres">
      <dgm:prSet presAssocID="{8FB74E77-7578-44E9-B997-CF077FBB3028}" presName="sibTrans" presStyleCnt="0"/>
      <dgm:spPr/>
    </dgm:pt>
    <dgm:pt modelId="{E69091D4-762A-4377-B1A2-C3CEAF71B9A7}" type="pres">
      <dgm:prSet presAssocID="{B2705BC2-658D-418C-8565-AEC24F0DF3FB}" presName="textNode" presStyleLbl="node1" presStyleIdx="3" presStyleCnt="5">
        <dgm:presLayoutVars>
          <dgm:bulletEnabled val="1"/>
        </dgm:presLayoutVars>
      </dgm:prSet>
      <dgm:spPr/>
    </dgm:pt>
    <dgm:pt modelId="{68643847-5E0C-4166-8A06-A8D78468AD52}" type="pres">
      <dgm:prSet presAssocID="{84AE180C-8DF3-477B-AC42-D4C0A25D8F9C}" presName="sibTrans" presStyleCnt="0"/>
      <dgm:spPr/>
    </dgm:pt>
    <dgm:pt modelId="{C2A25756-2F29-4C92-ACE8-22C5D29625E3}" type="pres">
      <dgm:prSet presAssocID="{AE2FBAD3-2FAC-4EAA-A871-0E94B1472428}" presName="textNode" presStyleLbl="node1" presStyleIdx="4" presStyleCnt="5">
        <dgm:presLayoutVars>
          <dgm:bulletEnabled val="1"/>
        </dgm:presLayoutVars>
      </dgm:prSet>
      <dgm:spPr/>
    </dgm:pt>
  </dgm:ptLst>
  <dgm:cxnLst>
    <dgm:cxn modelId="{3911D034-7B96-41C9-B0B6-70C9FF1DFE79}" type="presOf" srcId="{927DE9CF-1BBE-440C-B995-EF1B78B21319}" destId="{DF10D7C5-07F4-42CA-93A4-354AE371162F}" srcOrd="0" destOrd="0" presId="urn:microsoft.com/office/officeart/2005/8/layout/hProcess9"/>
    <dgm:cxn modelId="{5D0AEE3E-4287-48D0-AE72-AA684599B2BB}" type="presOf" srcId="{2E3B5501-1DB9-49E4-9FC0-20360AACF9B5}" destId="{6FBC5AC3-AC3A-41B3-8B68-8EA5CF9439CC}" srcOrd="0" destOrd="0" presId="urn:microsoft.com/office/officeart/2005/8/layout/hProcess9"/>
    <dgm:cxn modelId="{FCE99B4E-D6E3-40D6-924E-C5477DB1DB43}" type="presOf" srcId="{B2705BC2-658D-418C-8565-AEC24F0DF3FB}" destId="{E69091D4-762A-4377-B1A2-C3CEAF71B9A7}" srcOrd="0" destOrd="0" presId="urn:microsoft.com/office/officeart/2005/8/layout/hProcess9"/>
    <dgm:cxn modelId="{4DF17E70-E32C-4517-85B1-E97E98A55FB6}" srcId="{927DE9CF-1BBE-440C-B995-EF1B78B21319}" destId="{CC6AAF2D-32E5-4C7B-A8FF-C39B580979E5}" srcOrd="0" destOrd="0" parTransId="{EB7F8D9F-5E5F-4EF6-AFEB-20761B6591EA}" sibTransId="{C3B1D356-1B99-40F2-8850-F08691F591F4}"/>
    <dgm:cxn modelId="{79153A7A-9A40-4FAF-BE4C-30BA597CDD66}" srcId="{927DE9CF-1BBE-440C-B995-EF1B78B21319}" destId="{6F3B9F48-0D6D-4CEC-BA30-3D18E55DBB5C}" srcOrd="1" destOrd="0" parTransId="{4B9CD135-D123-40E3-B63C-31EDA6A40220}" sibTransId="{B2A0ED2E-027A-46E3-A606-4233AD440E19}"/>
    <dgm:cxn modelId="{22A8168B-8982-4B40-ACC1-3BF913535D92}" type="presOf" srcId="{6F3B9F48-0D6D-4CEC-BA30-3D18E55DBB5C}" destId="{74C3D351-19ED-42AD-9120-7C4084D48D3A}" srcOrd="0" destOrd="0" presId="urn:microsoft.com/office/officeart/2005/8/layout/hProcess9"/>
    <dgm:cxn modelId="{BCB9359A-0BC7-4133-9461-56D2B3ECBB24}" srcId="{927DE9CF-1BBE-440C-B995-EF1B78B21319}" destId="{B2705BC2-658D-418C-8565-AEC24F0DF3FB}" srcOrd="3" destOrd="0" parTransId="{E35F556F-CEA4-4B21-B3FB-2B539A0A728F}" sibTransId="{84AE180C-8DF3-477B-AC42-D4C0A25D8F9C}"/>
    <dgm:cxn modelId="{53B3509E-A85A-4091-9634-E0659C68D981}" srcId="{927DE9CF-1BBE-440C-B995-EF1B78B21319}" destId="{2E3B5501-1DB9-49E4-9FC0-20360AACF9B5}" srcOrd="2" destOrd="0" parTransId="{DB2985F8-6841-40A2-9D2B-F91BA8822DF7}" sibTransId="{8FB74E77-7578-44E9-B997-CF077FBB3028}"/>
    <dgm:cxn modelId="{0F6215B5-342D-4D11-955B-144C0DFB0905}" type="presOf" srcId="{CC6AAF2D-32E5-4C7B-A8FF-C39B580979E5}" destId="{D3522F77-D350-450C-A07A-7EA4E95887AC}" srcOrd="0" destOrd="0" presId="urn:microsoft.com/office/officeart/2005/8/layout/hProcess9"/>
    <dgm:cxn modelId="{536173BA-3F1E-458F-A3AF-6FAA7672C0E3}" type="presOf" srcId="{AE2FBAD3-2FAC-4EAA-A871-0E94B1472428}" destId="{C2A25756-2F29-4C92-ACE8-22C5D29625E3}" srcOrd="0" destOrd="0" presId="urn:microsoft.com/office/officeart/2005/8/layout/hProcess9"/>
    <dgm:cxn modelId="{DDB875C9-E6A1-462B-B018-40BDB7EC653E}" srcId="{927DE9CF-1BBE-440C-B995-EF1B78B21319}" destId="{AE2FBAD3-2FAC-4EAA-A871-0E94B1472428}" srcOrd="4" destOrd="0" parTransId="{0CF99C6C-BB6B-47CB-B9E7-F9FF3E760981}" sibTransId="{0FF22128-98E8-4688-B32F-2494B04ADF8B}"/>
    <dgm:cxn modelId="{D78D7630-C8E5-4CA4-98D8-11CD876CAFAE}" type="presParOf" srcId="{DF10D7C5-07F4-42CA-93A4-354AE371162F}" destId="{D1638DC9-2D09-477F-8215-4B40E2A4996F}" srcOrd="0" destOrd="0" presId="urn:microsoft.com/office/officeart/2005/8/layout/hProcess9"/>
    <dgm:cxn modelId="{32A56A2C-71F2-40CA-9A59-6E79FBF06C03}" type="presParOf" srcId="{DF10D7C5-07F4-42CA-93A4-354AE371162F}" destId="{47D1E311-82EC-4DFE-962F-A74F91922D7A}" srcOrd="1" destOrd="0" presId="urn:microsoft.com/office/officeart/2005/8/layout/hProcess9"/>
    <dgm:cxn modelId="{89FA2E2F-CC61-4787-8A7F-597FADDECF06}" type="presParOf" srcId="{47D1E311-82EC-4DFE-962F-A74F91922D7A}" destId="{D3522F77-D350-450C-A07A-7EA4E95887AC}" srcOrd="0" destOrd="0" presId="urn:microsoft.com/office/officeart/2005/8/layout/hProcess9"/>
    <dgm:cxn modelId="{2820559B-87F4-44F7-AA5E-F9719B2C30D3}" type="presParOf" srcId="{47D1E311-82EC-4DFE-962F-A74F91922D7A}" destId="{5280F65B-B592-4AC5-9141-79492269EADA}" srcOrd="1" destOrd="0" presId="urn:microsoft.com/office/officeart/2005/8/layout/hProcess9"/>
    <dgm:cxn modelId="{326A2EE2-B8F2-4520-BB1B-C555A61C943A}" type="presParOf" srcId="{47D1E311-82EC-4DFE-962F-A74F91922D7A}" destId="{74C3D351-19ED-42AD-9120-7C4084D48D3A}" srcOrd="2" destOrd="0" presId="urn:microsoft.com/office/officeart/2005/8/layout/hProcess9"/>
    <dgm:cxn modelId="{C8427693-DF97-477E-8DD0-58CEEA6E2F3A}" type="presParOf" srcId="{47D1E311-82EC-4DFE-962F-A74F91922D7A}" destId="{629A9E2A-6D22-48D4-B098-E6C842A6BF54}" srcOrd="3" destOrd="0" presId="urn:microsoft.com/office/officeart/2005/8/layout/hProcess9"/>
    <dgm:cxn modelId="{8F3A0268-8514-4ADD-BD1E-56F19A447895}" type="presParOf" srcId="{47D1E311-82EC-4DFE-962F-A74F91922D7A}" destId="{6FBC5AC3-AC3A-41B3-8B68-8EA5CF9439CC}" srcOrd="4" destOrd="0" presId="urn:microsoft.com/office/officeart/2005/8/layout/hProcess9"/>
    <dgm:cxn modelId="{CE409FC4-6C34-4336-94DD-8019BD324CC2}" type="presParOf" srcId="{47D1E311-82EC-4DFE-962F-A74F91922D7A}" destId="{71EB70A8-7C44-4519-B5E7-668C6A26DF5B}" srcOrd="5" destOrd="0" presId="urn:microsoft.com/office/officeart/2005/8/layout/hProcess9"/>
    <dgm:cxn modelId="{8B0E8B86-EF2A-4B4A-AEBD-E2F8C5FC533D}" type="presParOf" srcId="{47D1E311-82EC-4DFE-962F-A74F91922D7A}" destId="{E69091D4-762A-4377-B1A2-C3CEAF71B9A7}" srcOrd="6" destOrd="0" presId="urn:microsoft.com/office/officeart/2005/8/layout/hProcess9"/>
    <dgm:cxn modelId="{CB0574A8-61BC-415B-AB4B-3E36BF92FDAA}" type="presParOf" srcId="{47D1E311-82EC-4DFE-962F-A74F91922D7A}" destId="{68643847-5E0C-4166-8A06-A8D78468AD52}" srcOrd="7" destOrd="0" presId="urn:microsoft.com/office/officeart/2005/8/layout/hProcess9"/>
    <dgm:cxn modelId="{41583C94-99EC-4211-B95A-90EC617321AD}" type="presParOf" srcId="{47D1E311-82EC-4DFE-962F-A74F91922D7A}" destId="{C2A25756-2F29-4C92-ACE8-22C5D29625E3}"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676BD0-5EA6-499F-9873-1D6249C82190}" type="doc">
      <dgm:prSet loTypeId="urn:microsoft.com/office/officeart/2005/8/layout/process2" loCatId="process" qsTypeId="urn:microsoft.com/office/officeart/2005/8/quickstyle/simple1" qsCatId="simple" csTypeId="urn:microsoft.com/office/officeart/2005/8/colors/colorful3" csCatId="colorful" phldr="1"/>
      <dgm:spPr/>
    </dgm:pt>
    <dgm:pt modelId="{6AA34CEA-1426-49E0-B27A-CAF328DA00D2}">
      <dgm:prSet phldrT="[Text]"/>
      <dgm:spPr>
        <a:solidFill>
          <a:schemeClr val="bg1">
            <a:lumMod val="50000"/>
          </a:schemeClr>
        </a:solidFill>
      </dgm:spPr>
      <dgm:t>
        <a:bodyPr/>
        <a:lstStyle/>
        <a:p>
          <a:r>
            <a:rPr lang="en-US" dirty="0"/>
            <a:t>Bill overdue</a:t>
          </a:r>
          <a:endParaRPr lang="en-AU" dirty="0"/>
        </a:p>
      </dgm:t>
    </dgm:pt>
    <dgm:pt modelId="{29D7CA2B-2E24-4718-8DB3-6F7A7E93F9A7}" type="parTrans" cxnId="{2EB7603C-509E-435F-9833-67275E1DCDBE}">
      <dgm:prSet/>
      <dgm:spPr/>
      <dgm:t>
        <a:bodyPr/>
        <a:lstStyle/>
        <a:p>
          <a:endParaRPr lang="en-AU"/>
        </a:p>
      </dgm:t>
    </dgm:pt>
    <dgm:pt modelId="{CC671A4C-94D9-4264-8F8F-F49847D1FBFF}" type="sibTrans" cxnId="{2EB7603C-509E-435F-9833-67275E1DCDBE}">
      <dgm:prSet/>
      <dgm:spPr/>
      <dgm:t>
        <a:bodyPr/>
        <a:lstStyle/>
        <a:p>
          <a:endParaRPr lang="en-AU"/>
        </a:p>
      </dgm:t>
    </dgm:pt>
    <dgm:pt modelId="{B3F48B5F-EFA2-4EE5-8179-B0FC1FFC55C8}">
      <dgm:prSet phldrT="[Text]"/>
      <dgm:spPr>
        <a:solidFill>
          <a:schemeClr val="accent3">
            <a:lumMod val="75000"/>
          </a:schemeClr>
        </a:solidFill>
      </dgm:spPr>
      <dgm:t>
        <a:bodyPr/>
        <a:lstStyle/>
        <a:p>
          <a:r>
            <a:rPr lang="en-US" dirty="0"/>
            <a:t>Demand</a:t>
          </a:r>
          <a:endParaRPr lang="en-AU" dirty="0"/>
        </a:p>
      </dgm:t>
    </dgm:pt>
    <dgm:pt modelId="{6C12B0AB-6B07-4A88-9B48-5830DB483B1B}" type="parTrans" cxnId="{8A1BEDC0-9887-4010-A849-DFEDC186CC2E}">
      <dgm:prSet/>
      <dgm:spPr/>
      <dgm:t>
        <a:bodyPr/>
        <a:lstStyle/>
        <a:p>
          <a:endParaRPr lang="en-AU"/>
        </a:p>
      </dgm:t>
    </dgm:pt>
    <dgm:pt modelId="{886414DC-33FD-4343-813D-B41E6F638758}" type="sibTrans" cxnId="{8A1BEDC0-9887-4010-A849-DFEDC186CC2E}">
      <dgm:prSet/>
      <dgm:spPr/>
      <dgm:t>
        <a:bodyPr/>
        <a:lstStyle/>
        <a:p>
          <a:endParaRPr lang="en-AU"/>
        </a:p>
      </dgm:t>
    </dgm:pt>
    <dgm:pt modelId="{4A440D3E-71A1-43BD-829E-A20657A3373C}">
      <dgm:prSet phldrT="[Text]"/>
      <dgm:spPr>
        <a:solidFill>
          <a:srgbClr val="C00000"/>
        </a:solidFill>
      </dgm:spPr>
      <dgm:t>
        <a:bodyPr/>
        <a:lstStyle/>
        <a:p>
          <a:r>
            <a:rPr lang="en-US" dirty="0"/>
            <a:t>Court</a:t>
          </a:r>
          <a:endParaRPr lang="en-AU" dirty="0"/>
        </a:p>
      </dgm:t>
    </dgm:pt>
    <dgm:pt modelId="{AFFB41AC-9B8F-4946-914A-A89834E59B2E}" type="parTrans" cxnId="{C4B7B9F5-2740-4010-A7A1-48B8B8166727}">
      <dgm:prSet/>
      <dgm:spPr/>
      <dgm:t>
        <a:bodyPr/>
        <a:lstStyle/>
        <a:p>
          <a:endParaRPr lang="en-AU"/>
        </a:p>
      </dgm:t>
    </dgm:pt>
    <dgm:pt modelId="{6986D98B-75C1-4DE8-B028-C69667EAF72B}" type="sibTrans" cxnId="{C4B7B9F5-2740-4010-A7A1-48B8B8166727}">
      <dgm:prSet/>
      <dgm:spPr/>
      <dgm:t>
        <a:bodyPr/>
        <a:lstStyle/>
        <a:p>
          <a:endParaRPr lang="en-AU"/>
        </a:p>
      </dgm:t>
    </dgm:pt>
    <dgm:pt modelId="{865821D1-F744-46F1-BDB3-2BD796310C35}" type="pres">
      <dgm:prSet presAssocID="{15676BD0-5EA6-499F-9873-1D6249C82190}" presName="linearFlow" presStyleCnt="0">
        <dgm:presLayoutVars>
          <dgm:resizeHandles val="exact"/>
        </dgm:presLayoutVars>
      </dgm:prSet>
      <dgm:spPr/>
    </dgm:pt>
    <dgm:pt modelId="{5A98E5A9-4815-4EFB-8D34-3A00F84A2476}" type="pres">
      <dgm:prSet presAssocID="{6AA34CEA-1426-49E0-B27A-CAF328DA00D2}" presName="node" presStyleLbl="node1" presStyleIdx="0" presStyleCnt="3">
        <dgm:presLayoutVars>
          <dgm:bulletEnabled val="1"/>
        </dgm:presLayoutVars>
      </dgm:prSet>
      <dgm:spPr/>
    </dgm:pt>
    <dgm:pt modelId="{19DCA72C-113C-40C6-A007-3CEA3C8558B4}" type="pres">
      <dgm:prSet presAssocID="{CC671A4C-94D9-4264-8F8F-F49847D1FBFF}" presName="sibTrans" presStyleLbl="sibTrans2D1" presStyleIdx="0" presStyleCnt="2"/>
      <dgm:spPr/>
    </dgm:pt>
    <dgm:pt modelId="{43B9EE1B-B70F-4D43-97D1-DFFC8570684B}" type="pres">
      <dgm:prSet presAssocID="{CC671A4C-94D9-4264-8F8F-F49847D1FBFF}" presName="connectorText" presStyleLbl="sibTrans2D1" presStyleIdx="0" presStyleCnt="2"/>
      <dgm:spPr/>
    </dgm:pt>
    <dgm:pt modelId="{7587042E-5AE4-44A7-AC21-1C9B72F19E44}" type="pres">
      <dgm:prSet presAssocID="{B3F48B5F-EFA2-4EE5-8179-B0FC1FFC55C8}" presName="node" presStyleLbl="node1" presStyleIdx="1" presStyleCnt="3">
        <dgm:presLayoutVars>
          <dgm:bulletEnabled val="1"/>
        </dgm:presLayoutVars>
      </dgm:prSet>
      <dgm:spPr/>
    </dgm:pt>
    <dgm:pt modelId="{ACFFAA1C-1FFF-4641-A94A-80EC5FD74448}" type="pres">
      <dgm:prSet presAssocID="{886414DC-33FD-4343-813D-B41E6F638758}" presName="sibTrans" presStyleLbl="sibTrans2D1" presStyleIdx="1" presStyleCnt="2"/>
      <dgm:spPr/>
    </dgm:pt>
    <dgm:pt modelId="{C00D82C3-989E-43AC-8479-80E70359B000}" type="pres">
      <dgm:prSet presAssocID="{886414DC-33FD-4343-813D-B41E6F638758}" presName="connectorText" presStyleLbl="sibTrans2D1" presStyleIdx="1" presStyleCnt="2"/>
      <dgm:spPr/>
    </dgm:pt>
    <dgm:pt modelId="{92599686-F0CC-4F22-8AF8-43492C0FBB07}" type="pres">
      <dgm:prSet presAssocID="{4A440D3E-71A1-43BD-829E-A20657A3373C}" presName="node" presStyleLbl="node1" presStyleIdx="2" presStyleCnt="3">
        <dgm:presLayoutVars>
          <dgm:bulletEnabled val="1"/>
        </dgm:presLayoutVars>
      </dgm:prSet>
      <dgm:spPr/>
    </dgm:pt>
  </dgm:ptLst>
  <dgm:cxnLst>
    <dgm:cxn modelId="{56518308-6C12-4E07-B37A-A44C4BEB3BC5}" type="presOf" srcId="{CC671A4C-94D9-4264-8F8F-F49847D1FBFF}" destId="{19DCA72C-113C-40C6-A007-3CEA3C8558B4}" srcOrd="0" destOrd="0" presId="urn:microsoft.com/office/officeart/2005/8/layout/process2"/>
    <dgm:cxn modelId="{2A69C511-AB5C-484A-A124-9FE7B109414E}" type="presOf" srcId="{886414DC-33FD-4343-813D-B41E6F638758}" destId="{ACFFAA1C-1FFF-4641-A94A-80EC5FD74448}" srcOrd="0" destOrd="0" presId="urn:microsoft.com/office/officeart/2005/8/layout/process2"/>
    <dgm:cxn modelId="{2EB7603C-509E-435F-9833-67275E1DCDBE}" srcId="{15676BD0-5EA6-499F-9873-1D6249C82190}" destId="{6AA34CEA-1426-49E0-B27A-CAF328DA00D2}" srcOrd="0" destOrd="0" parTransId="{29D7CA2B-2E24-4718-8DB3-6F7A7E93F9A7}" sibTransId="{CC671A4C-94D9-4264-8F8F-F49847D1FBFF}"/>
    <dgm:cxn modelId="{2521EF54-CFED-415F-99AE-94D72DFB57C5}" type="presOf" srcId="{886414DC-33FD-4343-813D-B41E6F638758}" destId="{C00D82C3-989E-43AC-8479-80E70359B000}" srcOrd="1" destOrd="0" presId="urn:microsoft.com/office/officeart/2005/8/layout/process2"/>
    <dgm:cxn modelId="{49E7E787-5465-4EAC-B685-13C33F18BE7D}" type="presOf" srcId="{15676BD0-5EA6-499F-9873-1D6249C82190}" destId="{865821D1-F744-46F1-BDB3-2BD796310C35}" srcOrd="0" destOrd="0" presId="urn:microsoft.com/office/officeart/2005/8/layout/process2"/>
    <dgm:cxn modelId="{3F8F0C8C-2BE9-49C8-9E26-83E668036A6D}" type="presOf" srcId="{6AA34CEA-1426-49E0-B27A-CAF328DA00D2}" destId="{5A98E5A9-4815-4EFB-8D34-3A00F84A2476}" srcOrd="0" destOrd="0" presId="urn:microsoft.com/office/officeart/2005/8/layout/process2"/>
    <dgm:cxn modelId="{4AECC1A3-E44F-4C02-983F-B4212EB4690D}" type="presOf" srcId="{B3F48B5F-EFA2-4EE5-8179-B0FC1FFC55C8}" destId="{7587042E-5AE4-44A7-AC21-1C9B72F19E44}" srcOrd="0" destOrd="0" presId="urn:microsoft.com/office/officeart/2005/8/layout/process2"/>
    <dgm:cxn modelId="{D92368A9-2F2B-450F-BA66-AD096DAB5F23}" type="presOf" srcId="{CC671A4C-94D9-4264-8F8F-F49847D1FBFF}" destId="{43B9EE1B-B70F-4D43-97D1-DFFC8570684B}" srcOrd="1" destOrd="0" presId="urn:microsoft.com/office/officeart/2005/8/layout/process2"/>
    <dgm:cxn modelId="{8A1BEDC0-9887-4010-A849-DFEDC186CC2E}" srcId="{15676BD0-5EA6-499F-9873-1D6249C82190}" destId="{B3F48B5F-EFA2-4EE5-8179-B0FC1FFC55C8}" srcOrd="1" destOrd="0" parTransId="{6C12B0AB-6B07-4A88-9B48-5830DB483B1B}" sibTransId="{886414DC-33FD-4343-813D-B41E6F638758}"/>
    <dgm:cxn modelId="{C4B7B9F5-2740-4010-A7A1-48B8B8166727}" srcId="{15676BD0-5EA6-499F-9873-1D6249C82190}" destId="{4A440D3E-71A1-43BD-829E-A20657A3373C}" srcOrd="2" destOrd="0" parTransId="{AFFB41AC-9B8F-4946-914A-A89834E59B2E}" sibTransId="{6986D98B-75C1-4DE8-B028-C69667EAF72B}"/>
    <dgm:cxn modelId="{72877EFA-2AF5-4B9C-A048-CDB18808161D}" type="presOf" srcId="{4A440D3E-71A1-43BD-829E-A20657A3373C}" destId="{92599686-F0CC-4F22-8AF8-43492C0FBB07}" srcOrd="0" destOrd="0" presId="urn:microsoft.com/office/officeart/2005/8/layout/process2"/>
    <dgm:cxn modelId="{45DEB412-7741-4AD8-BAC6-F207696B32EA}" type="presParOf" srcId="{865821D1-F744-46F1-BDB3-2BD796310C35}" destId="{5A98E5A9-4815-4EFB-8D34-3A00F84A2476}" srcOrd="0" destOrd="0" presId="urn:microsoft.com/office/officeart/2005/8/layout/process2"/>
    <dgm:cxn modelId="{2F09A406-BAB2-4143-B10F-15D37FF4C3C5}" type="presParOf" srcId="{865821D1-F744-46F1-BDB3-2BD796310C35}" destId="{19DCA72C-113C-40C6-A007-3CEA3C8558B4}" srcOrd="1" destOrd="0" presId="urn:microsoft.com/office/officeart/2005/8/layout/process2"/>
    <dgm:cxn modelId="{0990B5F4-1A2D-42B3-BA2E-44E9168D1019}" type="presParOf" srcId="{19DCA72C-113C-40C6-A007-3CEA3C8558B4}" destId="{43B9EE1B-B70F-4D43-97D1-DFFC8570684B}" srcOrd="0" destOrd="0" presId="urn:microsoft.com/office/officeart/2005/8/layout/process2"/>
    <dgm:cxn modelId="{DE99C3FE-1ADB-4310-B833-066EF7BF8E21}" type="presParOf" srcId="{865821D1-F744-46F1-BDB3-2BD796310C35}" destId="{7587042E-5AE4-44A7-AC21-1C9B72F19E44}" srcOrd="2" destOrd="0" presId="urn:microsoft.com/office/officeart/2005/8/layout/process2"/>
    <dgm:cxn modelId="{05EC9912-A6C4-43F8-B6D7-0752C53A68F8}" type="presParOf" srcId="{865821D1-F744-46F1-BDB3-2BD796310C35}" destId="{ACFFAA1C-1FFF-4641-A94A-80EC5FD74448}" srcOrd="3" destOrd="0" presId="urn:microsoft.com/office/officeart/2005/8/layout/process2"/>
    <dgm:cxn modelId="{9CA3F4B7-A7EB-411D-B6BC-854B48818237}" type="presParOf" srcId="{ACFFAA1C-1FFF-4641-A94A-80EC5FD74448}" destId="{C00D82C3-989E-43AC-8479-80E70359B000}" srcOrd="0" destOrd="0" presId="urn:microsoft.com/office/officeart/2005/8/layout/process2"/>
    <dgm:cxn modelId="{818BE2F0-FF4F-41DD-8E55-DF06A0148103}" type="presParOf" srcId="{865821D1-F744-46F1-BDB3-2BD796310C35}" destId="{92599686-F0CC-4F22-8AF8-43492C0FBB07}"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676BD0-5EA6-499F-9873-1D6249C82190}" type="doc">
      <dgm:prSet loTypeId="urn:microsoft.com/office/officeart/2005/8/layout/process2" loCatId="process" qsTypeId="urn:microsoft.com/office/officeart/2005/8/quickstyle/simple1" qsCatId="simple" csTypeId="urn:microsoft.com/office/officeart/2005/8/colors/colorful3" csCatId="colorful" phldr="1"/>
      <dgm:spPr/>
    </dgm:pt>
    <dgm:pt modelId="{6AA34CEA-1426-49E0-B27A-CAF328DA00D2}">
      <dgm:prSet phldrT="[Text]"/>
      <dgm:spPr>
        <a:solidFill>
          <a:schemeClr val="bg1">
            <a:lumMod val="50000"/>
          </a:schemeClr>
        </a:solidFill>
      </dgm:spPr>
      <dgm:t>
        <a:bodyPr/>
        <a:lstStyle/>
        <a:p>
          <a:r>
            <a:rPr lang="en-US" dirty="0"/>
            <a:t>Bill overdue</a:t>
          </a:r>
          <a:endParaRPr lang="en-AU" dirty="0"/>
        </a:p>
      </dgm:t>
    </dgm:pt>
    <dgm:pt modelId="{29D7CA2B-2E24-4718-8DB3-6F7A7E93F9A7}" type="parTrans" cxnId="{2EB7603C-509E-435F-9833-67275E1DCDBE}">
      <dgm:prSet/>
      <dgm:spPr/>
      <dgm:t>
        <a:bodyPr/>
        <a:lstStyle/>
        <a:p>
          <a:endParaRPr lang="en-AU"/>
        </a:p>
      </dgm:t>
    </dgm:pt>
    <dgm:pt modelId="{CC671A4C-94D9-4264-8F8F-F49847D1FBFF}" type="sibTrans" cxnId="{2EB7603C-509E-435F-9833-67275E1DCDBE}">
      <dgm:prSet/>
      <dgm:spPr/>
      <dgm:t>
        <a:bodyPr/>
        <a:lstStyle/>
        <a:p>
          <a:endParaRPr lang="en-AU"/>
        </a:p>
      </dgm:t>
    </dgm:pt>
    <dgm:pt modelId="{B3F48B5F-EFA2-4EE5-8179-B0FC1FFC55C8}">
      <dgm:prSet phldrT="[Text]"/>
      <dgm:spPr>
        <a:solidFill>
          <a:schemeClr val="accent3">
            <a:lumMod val="75000"/>
          </a:schemeClr>
        </a:solidFill>
      </dgm:spPr>
      <dgm:t>
        <a:bodyPr/>
        <a:lstStyle/>
        <a:p>
          <a:r>
            <a:rPr lang="en-US" dirty="0"/>
            <a:t>Demand</a:t>
          </a:r>
          <a:endParaRPr lang="en-AU" dirty="0"/>
        </a:p>
      </dgm:t>
    </dgm:pt>
    <dgm:pt modelId="{6C12B0AB-6B07-4A88-9B48-5830DB483B1B}" type="parTrans" cxnId="{8A1BEDC0-9887-4010-A849-DFEDC186CC2E}">
      <dgm:prSet/>
      <dgm:spPr/>
      <dgm:t>
        <a:bodyPr/>
        <a:lstStyle/>
        <a:p>
          <a:endParaRPr lang="en-AU"/>
        </a:p>
      </dgm:t>
    </dgm:pt>
    <dgm:pt modelId="{886414DC-33FD-4343-813D-B41E6F638758}" type="sibTrans" cxnId="{8A1BEDC0-9887-4010-A849-DFEDC186CC2E}">
      <dgm:prSet/>
      <dgm:spPr/>
      <dgm:t>
        <a:bodyPr/>
        <a:lstStyle/>
        <a:p>
          <a:endParaRPr lang="en-AU"/>
        </a:p>
      </dgm:t>
    </dgm:pt>
    <dgm:pt modelId="{4A440D3E-71A1-43BD-829E-A20657A3373C}">
      <dgm:prSet phldrT="[Text]"/>
      <dgm:spPr>
        <a:solidFill>
          <a:srgbClr val="C00000"/>
        </a:solidFill>
      </dgm:spPr>
      <dgm:t>
        <a:bodyPr/>
        <a:lstStyle/>
        <a:p>
          <a:r>
            <a:rPr lang="en-US" dirty="0"/>
            <a:t>Court</a:t>
          </a:r>
          <a:endParaRPr lang="en-AU" dirty="0"/>
        </a:p>
      </dgm:t>
    </dgm:pt>
    <dgm:pt modelId="{AFFB41AC-9B8F-4946-914A-A89834E59B2E}" type="parTrans" cxnId="{C4B7B9F5-2740-4010-A7A1-48B8B8166727}">
      <dgm:prSet/>
      <dgm:spPr/>
      <dgm:t>
        <a:bodyPr/>
        <a:lstStyle/>
        <a:p>
          <a:endParaRPr lang="en-AU"/>
        </a:p>
      </dgm:t>
    </dgm:pt>
    <dgm:pt modelId="{6986D98B-75C1-4DE8-B028-C69667EAF72B}" type="sibTrans" cxnId="{C4B7B9F5-2740-4010-A7A1-48B8B8166727}">
      <dgm:prSet/>
      <dgm:spPr/>
      <dgm:t>
        <a:bodyPr/>
        <a:lstStyle/>
        <a:p>
          <a:endParaRPr lang="en-AU"/>
        </a:p>
      </dgm:t>
    </dgm:pt>
    <dgm:pt modelId="{865821D1-F744-46F1-BDB3-2BD796310C35}" type="pres">
      <dgm:prSet presAssocID="{15676BD0-5EA6-499F-9873-1D6249C82190}" presName="linearFlow" presStyleCnt="0">
        <dgm:presLayoutVars>
          <dgm:resizeHandles val="exact"/>
        </dgm:presLayoutVars>
      </dgm:prSet>
      <dgm:spPr/>
    </dgm:pt>
    <dgm:pt modelId="{5A98E5A9-4815-4EFB-8D34-3A00F84A2476}" type="pres">
      <dgm:prSet presAssocID="{6AA34CEA-1426-49E0-B27A-CAF328DA00D2}" presName="node" presStyleLbl="node1" presStyleIdx="0" presStyleCnt="3">
        <dgm:presLayoutVars>
          <dgm:bulletEnabled val="1"/>
        </dgm:presLayoutVars>
      </dgm:prSet>
      <dgm:spPr/>
    </dgm:pt>
    <dgm:pt modelId="{19DCA72C-113C-40C6-A007-3CEA3C8558B4}" type="pres">
      <dgm:prSet presAssocID="{CC671A4C-94D9-4264-8F8F-F49847D1FBFF}" presName="sibTrans" presStyleLbl="sibTrans2D1" presStyleIdx="0" presStyleCnt="2"/>
      <dgm:spPr/>
    </dgm:pt>
    <dgm:pt modelId="{43B9EE1B-B70F-4D43-97D1-DFFC8570684B}" type="pres">
      <dgm:prSet presAssocID="{CC671A4C-94D9-4264-8F8F-F49847D1FBFF}" presName="connectorText" presStyleLbl="sibTrans2D1" presStyleIdx="0" presStyleCnt="2"/>
      <dgm:spPr/>
    </dgm:pt>
    <dgm:pt modelId="{7587042E-5AE4-44A7-AC21-1C9B72F19E44}" type="pres">
      <dgm:prSet presAssocID="{B3F48B5F-EFA2-4EE5-8179-B0FC1FFC55C8}" presName="node" presStyleLbl="node1" presStyleIdx="1" presStyleCnt="3">
        <dgm:presLayoutVars>
          <dgm:bulletEnabled val="1"/>
        </dgm:presLayoutVars>
      </dgm:prSet>
      <dgm:spPr/>
    </dgm:pt>
    <dgm:pt modelId="{ACFFAA1C-1FFF-4641-A94A-80EC5FD74448}" type="pres">
      <dgm:prSet presAssocID="{886414DC-33FD-4343-813D-B41E6F638758}" presName="sibTrans" presStyleLbl="sibTrans2D1" presStyleIdx="1" presStyleCnt="2"/>
      <dgm:spPr/>
    </dgm:pt>
    <dgm:pt modelId="{C00D82C3-989E-43AC-8479-80E70359B000}" type="pres">
      <dgm:prSet presAssocID="{886414DC-33FD-4343-813D-B41E6F638758}" presName="connectorText" presStyleLbl="sibTrans2D1" presStyleIdx="1" presStyleCnt="2"/>
      <dgm:spPr/>
    </dgm:pt>
    <dgm:pt modelId="{92599686-F0CC-4F22-8AF8-43492C0FBB07}" type="pres">
      <dgm:prSet presAssocID="{4A440D3E-71A1-43BD-829E-A20657A3373C}" presName="node" presStyleLbl="node1" presStyleIdx="2" presStyleCnt="3">
        <dgm:presLayoutVars>
          <dgm:bulletEnabled val="1"/>
        </dgm:presLayoutVars>
      </dgm:prSet>
      <dgm:spPr/>
    </dgm:pt>
  </dgm:ptLst>
  <dgm:cxnLst>
    <dgm:cxn modelId="{56518308-6C12-4E07-B37A-A44C4BEB3BC5}" type="presOf" srcId="{CC671A4C-94D9-4264-8F8F-F49847D1FBFF}" destId="{19DCA72C-113C-40C6-A007-3CEA3C8558B4}" srcOrd="0" destOrd="0" presId="urn:microsoft.com/office/officeart/2005/8/layout/process2"/>
    <dgm:cxn modelId="{2A69C511-AB5C-484A-A124-9FE7B109414E}" type="presOf" srcId="{886414DC-33FD-4343-813D-B41E6F638758}" destId="{ACFFAA1C-1FFF-4641-A94A-80EC5FD74448}" srcOrd="0" destOrd="0" presId="urn:microsoft.com/office/officeart/2005/8/layout/process2"/>
    <dgm:cxn modelId="{2EB7603C-509E-435F-9833-67275E1DCDBE}" srcId="{15676BD0-5EA6-499F-9873-1D6249C82190}" destId="{6AA34CEA-1426-49E0-B27A-CAF328DA00D2}" srcOrd="0" destOrd="0" parTransId="{29D7CA2B-2E24-4718-8DB3-6F7A7E93F9A7}" sibTransId="{CC671A4C-94D9-4264-8F8F-F49847D1FBFF}"/>
    <dgm:cxn modelId="{2521EF54-CFED-415F-99AE-94D72DFB57C5}" type="presOf" srcId="{886414DC-33FD-4343-813D-B41E6F638758}" destId="{C00D82C3-989E-43AC-8479-80E70359B000}" srcOrd="1" destOrd="0" presId="urn:microsoft.com/office/officeart/2005/8/layout/process2"/>
    <dgm:cxn modelId="{49E7E787-5465-4EAC-B685-13C33F18BE7D}" type="presOf" srcId="{15676BD0-5EA6-499F-9873-1D6249C82190}" destId="{865821D1-F744-46F1-BDB3-2BD796310C35}" srcOrd="0" destOrd="0" presId="urn:microsoft.com/office/officeart/2005/8/layout/process2"/>
    <dgm:cxn modelId="{3F8F0C8C-2BE9-49C8-9E26-83E668036A6D}" type="presOf" srcId="{6AA34CEA-1426-49E0-B27A-CAF328DA00D2}" destId="{5A98E5A9-4815-4EFB-8D34-3A00F84A2476}" srcOrd="0" destOrd="0" presId="urn:microsoft.com/office/officeart/2005/8/layout/process2"/>
    <dgm:cxn modelId="{4AECC1A3-E44F-4C02-983F-B4212EB4690D}" type="presOf" srcId="{B3F48B5F-EFA2-4EE5-8179-B0FC1FFC55C8}" destId="{7587042E-5AE4-44A7-AC21-1C9B72F19E44}" srcOrd="0" destOrd="0" presId="urn:microsoft.com/office/officeart/2005/8/layout/process2"/>
    <dgm:cxn modelId="{D92368A9-2F2B-450F-BA66-AD096DAB5F23}" type="presOf" srcId="{CC671A4C-94D9-4264-8F8F-F49847D1FBFF}" destId="{43B9EE1B-B70F-4D43-97D1-DFFC8570684B}" srcOrd="1" destOrd="0" presId="urn:microsoft.com/office/officeart/2005/8/layout/process2"/>
    <dgm:cxn modelId="{8A1BEDC0-9887-4010-A849-DFEDC186CC2E}" srcId="{15676BD0-5EA6-499F-9873-1D6249C82190}" destId="{B3F48B5F-EFA2-4EE5-8179-B0FC1FFC55C8}" srcOrd="1" destOrd="0" parTransId="{6C12B0AB-6B07-4A88-9B48-5830DB483B1B}" sibTransId="{886414DC-33FD-4343-813D-B41E6F638758}"/>
    <dgm:cxn modelId="{C4B7B9F5-2740-4010-A7A1-48B8B8166727}" srcId="{15676BD0-5EA6-499F-9873-1D6249C82190}" destId="{4A440D3E-71A1-43BD-829E-A20657A3373C}" srcOrd="2" destOrd="0" parTransId="{AFFB41AC-9B8F-4946-914A-A89834E59B2E}" sibTransId="{6986D98B-75C1-4DE8-B028-C69667EAF72B}"/>
    <dgm:cxn modelId="{72877EFA-2AF5-4B9C-A048-CDB18808161D}" type="presOf" srcId="{4A440D3E-71A1-43BD-829E-A20657A3373C}" destId="{92599686-F0CC-4F22-8AF8-43492C0FBB07}" srcOrd="0" destOrd="0" presId="urn:microsoft.com/office/officeart/2005/8/layout/process2"/>
    <dgm:cxn modelId="{45DEB412-7741-4AD8-BAC6-F207696B32EA}" type="presParOf" srcId="{865821D1-F744-46F1-BDB3-2BD796310C35}" destId="{5A98E5A9-4815-4EFB-8D34-3A00F84A2476}" srcOrd="0" destOrd="0" presId="urn:microsoft.com/office/officeart/2005/8/layout/process2"/>
    <dgm:cxn modelId="{2F09A406-BAB2-4143-B10F-15D37FF4C3C5}" type="presParOf" srcId="{865821D1-F744-46F1-BDB3-2BD796310C35}" destId="{19DCA72C-113C-40C6-A007-3CEA3C8558B4}" srcOrd="1" destOrd="0" presId="urn:microsoft.com/office/officeart/2005/8/layout/process2"/>
    <dgm:cxn modelId="{0990B5F4-1A2D-42B3-BA2E-44E9168D1019}" type="presParOf" srcId="{19DCA72C-113C-40C6-A007-3CEA3C8558B4}" destId="{43B9EE1B-B70F-4D43-97D1-DFFC8570684B}" srcOrd="0" destOrd="0" presId="urn:microsoft.com/office/officeart/2005/8/layout/process2"/>
    <dgm:cxn modelId="{DE99C3FE-1ADB-4310-B833-066EF7BF8E21}" type="presParOf" srcId="{865821D1-F744-46F1-BDB3-2BD796310C35}" destId="{7587042E-5AE4-44A7-AC21-1C9B72F19E44}" srcOrd="2" destOrd="0" presId="urn:microsoft.com/office/officeart/2005/8/layout/process2"/>
    <dgm:cxn modelId="{05EC9912-A6C4-43F8-B6D7-0752C53A68F8}" type="presParOf" srcId="{865821D1-F744-46F1-BDB3-2BD796310C35}" destId="{ACFFAA1C-1FFF-4641-A94A-80EC5FD74448}" srcOrd="3" destOrd="0" presId="urn:microsoft.com/office/officeart/2005/8/layout/process2"/>
    <dgm:cxn modelId="{9CA3F4B7-A7EB-411D-B6BC-854B48818237}" type="presParOf" srcId="{ACFFAA1C-1FFF-4641-A94A-80EC5FD74448}" destId="{C00D82C3-989E-43AC-8479-80E70359B000}" srcOrd="0" destOrd="0" presId="urn:microsoft.com/office/officeart/2005/8/layout/process2"/>
    <dgm:cxn modelId="{818BE2F0-FF4F-41DD-8E55-DF06A0148103}" type="presParOf" srcId="{865821D1-F744-46F1-BDB3-2BD796310C35}" destId="{92599686-F0CC-4F22-8AF8-43492C0FBB07}"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38DC9-2D09-477F-8215-4B40E2A4996F}">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522F77-D350-450C-A07A-7EA4E95887AC}">
      <dsp:nvSpPr>
        <dsp:cNvPr id="0" name=""/>
        <dsp:cNvSpPr/>
      </dsp:nvSpPr>
      <dsp:spPr>
        <a:xfrm>
          <a:off x="4621" y="1305401"/>
          <a:ext cx="2020453"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Complaint lodged</a:t>
          </a:r>
          <a:endParaRPr lang="en-AU" sz="2200" kern="1200" dirty="0"/>
        </a:p>
      </dsp:txBody>
      <dsp:txXfrm>
        <a:off x="89587" y="1390367"/>
        <a:ext cx="1850521" cy="1570603"/>
      </dsp:txXfrm>
    </dsp:sp>
    <dsp:sp modelId="{74C3D351-19ED-42AD-9120-7C4084D48D3A}">
      <dsp:nvSpPr>
        <dsp:cNvPr id="0" name=""/>
        <dsp:cNvSpPr/>
      </dsp:nvSpPr>
      <dsp:spPr>
        <a:xfrm>
          <a:off x="2126097" y="1305401"/>
          <a:ext cx="2020453"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Request for information from another </a:t>
          </a:r>
          <a:r>
            <a:rPr lang="en-US" sz="2200" kern="1200" dirty="0" err="1"/>
            <a:t>organisation</a:t>
          </a:r>
          <a:r>
            <a:rPr lang="en-US" sz="2200" kern="1200" dirty="0"/>
            <a:t>.</a:t>
          </a:r>
          <a:endParaRPr lang="en-AU" sz="2200" kern="1200" dirty="0"/>
        </a:p>
      </dsp:txBody>
      <dsp:txXfrm>
        <a:off x="2211063" y="1390367"/>
        <a:ext cx="1850521" cy="1570603"/>
      </dsp:txXfrm>
    </dsp:sp>
    <dsp:sp modelId="{6FBC5AC3-AC3A-41B3-8B68-8EA5CF9439CC}">
      <dsp:nvSpPr>
        <dsp:cNvPr id="0" name=""/>
        <dsp:cNvSpPr/>
      </dsp:nvSpPr>
      <dsp:spPr>
        <a:xfrm>
          <a:off x="4247573" y="1305401"/>
          <a:ext cx="2020453"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Information requested from you</a:t>
          </a:r>
          <a:endParaRPr lang="en-AU" sz="2200" kern="1200" dirty="0"/>
        </a:p>
      </dsp:txBody>
      <dsp:txXfrm>
        <a:off x="4332539" y="1390367"/>
        <a:ext cx="1850521" cy="1570603"/>
      </dsp:txXfrm>
    </dsp:sp>
    <dsp:sp modelId="{E69091D4-762A-4377-B1A2-C3CEAF71B9A7}">
      <dsp:nvSpPr>
        <dsp:cNvPr id="0" name=""/>
        <dsp:cNvSpPr/>
      </dsp:nvSpPr>
      <dsp:spPr>
        <a:xfrm>
          <a:off x="6369049" y="1305401"/>
          <a:ext cx="2020453"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Conciliation, investigation or negotiation</a:t>
          </a:r>
          <a:endParaRPr lang="en-AU" sz="2200" kern="1200" dirty="0"/>
        </a:p>
      </dsp:txBody>
      <dsp:txXfrm>
        <a:off x="6454015" y="1390367"/>
        <a:ext cx="1850521" cy="1570603"/>
      </dsp:txXfrm>
    </dsp:sp>
    <dsp:sp modelId="{C2A25756-2F29-4C92-ACE8-22C5D29625E3}">
      <dsp:nvSpPr>
        <dsp:cNvPr id="0" name=""/>
        <dsp:cNvSpPr/>
      </dsp:nvSpPr>
      <dsp:spPr>
        <a:xfrm>
          <a:off x="8490525" y="1305401"/>
          <a:ext cx="2020453"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Agreed outcome or determination</a:t>
          </a:r>
          <a:endParaRPr lang="en-AU" sz="2200" kern="1200" dirty="0"/>
        </a:p>
      </dsp:txBody>
      <dsp:txXfrm>
        <a:off x="8575491" y="1390367"/>
        <a:ext cx="1850521"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8E5A9-4815-4EFB-8D34-3A00F84A2476}">
      <dsp:nvSpPr>
        <dsp:cNvPr id="0" name=""/>
        <dsp:cNvSpPr/>
      </dsp:nvSpPr>
      <dsp:spPr>
        <a:xfrm>
          <a:off x="1611748" y="0"/>
          <a:ext cx="1958102" cy="1087834"/>
        </a:xfrm>
        <a:prstGeom prst="roundRect">
          <a:avLst>
            <a:gd name="adj" fmla="val 10000"/>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Bill overdue</a:t>
          </a:r>
          <a:endParaRPr lang="en-AU" sz="2800" kern="1200" dirty="0"/>
        </a:p>
      </dsp:txBody>
      <dsp:txXfrm>
        <a:off x="1643610" y="31862"/>
        <a:ext cx="1894378" cy="1024110"/>
      </dsp:txXfrm>
    </dsp:sp>
    <dsp:sp modelId="{19DCA72C-113C-40C6-A007-3CEA3C8558B4}">
      <dsp:nvSpPr>
        <dsp:cNvPr id="0" name=""/>
        <dsp:cNvSpPr/>
      </dsp:nvSpPr>
      <dsp:spPr>
        <a:xfrm rot="5400000">
          <a:off x="2386831" y="1115030"/>
          <a:ext cx="407937" cy="48952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U" sz="2000" kern="1200"/>
        </a:p>
      </dsp:txBody>
      <dsp:txXfrm rot="-5400000">
        <a:off x="2443943" y="1155824"/>
        <a:ext cx="293715" cy="285556"/>
      </dsp:txXfrm>
    </dsp:sp>
    <dsp:sp modelId="{7587042E-5AE4-44A7-AC21-1C9B72F19E44}">
      <dsp:nvSpPr>
        <dsp:cNvPr id="0" name=""/>
        <dsp:cNvSpPr/>
      </dsp:nvSpPr>
      <dsp:spPr>
        <a:xfrm>
          <a:off x="1611748" y="1631751"/>
          <a:ext cx="1958102" cy="1087834"/>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Demand</a:t>
          </a:r>
          <a:endParaRPr lang="en-AU" sz="2800" kern="1200" dirty="0"/>
        </a:p>
      </dsp:txBody>
      <dsp:txXfrm>
        <a:off x="1643610" y="1663613"/>
        <a:ext cx="1894378" cy="1024110"/>
      </dsp:txXfrm>
    </dsp:sp>
    <dsp:sp modelId="{ACFFAA1C-1FFF-4641-A94A-80EC5FD74448}">
      <dsp:nvSpPr>
        <dsp:cNvPr id="0" name=""/>
        <dsp:cNvSpPr/>
      </dsp:nvSpPr>
      <dsp:spPr>
        <a:xfrm rot="5400000">
          <a:off x="2386831" y="2746782"/>
          <a:ext cx="407937" cy="489525"/>
        </a:xfrm>
        <a:prstGeom prst="rightArrow">
          <a:avLst>
            <a:gd name="adj1" fmla="val 60000"/>
            <a:gd name="adj2" fmla="val 50000"/>
          </a:avLst>
        </a:prstGeom>
        <a:solidFill>
          <a:schemeClr val="accent3">
            <a:hueOff val="8253603"/>
            <a:satOff val="0"/>
            <a:lumOff val="1392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U" sz="2000" kern="1200"/>
        </a:p>
      </dsp:txBody>
      <dsp:txXfrm rot="-5400000">
        <a:off x="2443943" y="2787576"/>
        <a:ext cx="293715" cy="285556"/>
      </dsp:txXfrm>
    </dsp:sp>
    <dsp:sp modelId="{92599686-F0CC-4F22-8AF8-43492C0FBB07}">
      <dsp:nvSpPr>
        <dsp:cNvPr id="0" name=""/>
        <dsp:cNvSpPr/>
      </dsp:nvSpPr>
      <dsp:spPr>
        <a:xfrm>
          <a:off x="1611748" y="3263503"/>
          <a:ext cx="1958102" cy="1087834"/>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Court</a:t>
          </a:r>
          <a:endParaRPr lang="en-AU" sz="2800" kern="1200" dirty="0"/>
        </a:p>
      </dsp:txBody>
      <dsp:txXfrm>
        <a:off x="1643610" y="3295365"/>
        <a:ext cx="1894378" cy="10241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8E5A9-4815-4EFB-8D34-3A00F84A2476}">
      <dsp:nvSpPr>
        <dsp:cNvPr id="0" name=""/>
        <dsp:cNvSpPr/>
      </dsp:nvSpPr>
      <dsp:spPr>
        <a:xfrm>
          <a:off x="1611748" y="0"/>
          <a:ext cx="1958102" cy="1087834"/>
        </a:xfrm>
        <a:prstGeom prst="roundRect">
          <a:avLst>
            <a:gd name="adj" fmla="val 10000"/>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Bill overdue</a:t>
          </a:r>
          <a:endParaRPr lang="en-AU" sz="2800" kern="1200" dirty="0"/>
        </a:p>
      </dsp:txBody>
      <dsp:txXfrm>
        <a:off x="1643610" y="31862"/>
        <a:ext cx="1894378" cy="1024110"/>
      </dsp:txXfrm>
    </dsp:sp>
    <dsp:sp modelId="{19DCA72C-113C-40C6-A007-3CEA3C8558B4}">
      <dsp:nvSpPr>
        <dsp:cNvPr id="0" name=""/>
        <dsp:cNvSpPr/>
      </dsp:nvSpPr>
      <dsp:spPr>
        <a:xfrm rot="5400000">
          <a:off x="2386831" y="1115030"/>
          <a:ext cx="407937" cy="48952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U" sz="2000" kern="1200"/>
        </a:p>
      </dsp:txBody>
      <dsp:txXfrm rot="-5400000">
        <a:off x="2443943" y="1155824"/>
        <a:ext cx="293715" cy="285556"/>
      </dsp:txXfrm>
    </dsp:sp>
    <dsp:sp modelId="{7587042E-5AE4-44A7-AC21-1C9B72F19E44}">
      <dsp:nvSpPr>
        <dsp:cNvPr id="0" name=""/>
        <dsp:cNvSpPr/>
      </dsp:nvSpPr>
      <dsp:spPr>
        <a:xfrm>
          <a:off x="1611748" y="1631751"/>
          <a:ext cx="1958102" cy="1087834"/>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Demand</a:t>
          </a:r>
          <a:endParaRPr lang="en-AU" sz="2800" kern="1200" dirty="0"/>
        </a:p>
      </dsp:txBody>
      <dsp:txXfrm>
        <a:off x="1643610" y="1663613"/>
        <a:ext cx="1894378" cy="1024110"/>
      </dsp:txXfrm>
    </dsp:sp>
    <dsp:sp modelId="{ACFFAA1C-1FFF-4641-A94A-80EC5FD74448}">
      <dsp:nvSpPr>
        <dsp:cNvPr id="0" name=""/>
        <dsp:cNvSpPr/>
      </dsp:nvSpPr>
      <dsp:spPr>
        <a:xfrm rot="5400000">
          <a:off x="2386831" y="2746782"/>
          <a:ext cx="407937" cy="489525"/>
        </a:xfrm>
        <a:prstGeom prst="rightArrow">
          <a:avLst>
            <a:gd name="adj1" fmla="val 60000"/>
            <a:gd name="adj2" fmla="val 50000"/>
          </a:avLst>
        </a:prstGeom>
        <a:solidFill>
          <a:schemeClr val="accent3">
            <a:hueOff val="8253603"/>
            <a:satOff val="0"/>
            <a:lumOff val="1392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U" sz="2000" kern="1200"/>
        </a:p>
      </dsp:txBody>
      <dsp:txXfrm rot="-5400000">
        <a:off x="2443943" y="2787576"/>
        <a:ext cx="293715" cy="285556"/>
      </dsp:txXfrm>
    </dsp:sp>
    <dsp:sp modelId="{92599686-F0CC-4F22-8AF8-43492C0FBB07}">
      <dsp:nvSpPr>
        <dsp:cNvPr id="0" name=""/>
        <dsp:cNvSpPr/>
      </dsp:nvSpPr>
      <dsp:spPr>
        <a:xfrm>
          <a:off x="1611748" y="3263503"/>
          <a:ext cx="1958102" cy="1087834"/>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Court</a:t>
          </a:r>
          <a:endParaRPr lang="en-AU" sz="2800" kern="1200" dirty="0"/>
        </a:p>
      </dsp:txBody>
      <dsp:txXfrm>
        <a:off x="1643610" y="3295365"/>
        <a:ext cx="1894378" cy="102411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72FB9C-0483-5A4F-B4AD-316C73C75140}" type="datetimeFigureOut">
              <a:t>4/14/2026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34AB0-4CEF-4140-A6BB-6C55C960CF95}" type="slidenum">
              <a:t>‹#›</a:t>
            </a:fld>
            <a:endParaRPr lang="en-AU"/>
          </a:p>
        </p:txBody>
      </p:sp>
    </p:spTree>
    <p:extLst>
      <p:ext uri="{BB962C8B-B14F-4D97-AF65-F5344CB8AC3E}">
        <p14:creationId xmlns:p14="http://schemas.microsoft.com/office/powerpoint/2010/main" val="260162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8.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ntents">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C20CDDF-34BB-4249-9B7E-10F15436CD3B}"/>
              </a:ext>
            </a:extLst>
          </p:cNvPr>
          <p:cNvPicPr>
            <a:picLocks noChangeAspect="1"/>
          </p:cNvPicPr>
          <p:nvPr/>
        </p:nvPicPr>
        <p:blipFill rotWithShape="1">
          <a:blip r:embed="rId2"/>
          <a:srcRect t="5928" r="21501" b="44595"/>
          <a:stretch/>
        </p:blipFill>
        <p:spPr>
          <a:xfrm>
            <a:off x="5541264" y="0"/>
            <a:ext cx="6650736" cy="6858000"/>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5061840" cy="609398"/>
          </a:xfrm>
        </p:spPr>
        <p:txBody>
          <a:bodyPr wrap="square">
            <a:spAutoFit/>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375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7081393" y="1916113"/>
            <a:ext cx="4114800" cy="3852862"/>
          </a:xfrm>
        </p:spPr>
        <p:txBody>
          <a:bodyPr numCol="1" spcCol="360000"/>
          <a:lstStyle>
            <a:lvl1pPr defTabSz="1440000">
              <a:spcBef>
                <a:spcPts val="1200"/>
              </a:spcBef>
              <a:tabLst>
                <a:tab pos="4140000" algn="r"/>
              </a:tabLst>
              <a:defRPr sz="1600"/>
            </a:lvl1pPr>
          </a:lstStyle>
          <a:p>
            <a:pPr lvl="0"/>
            <a:r>
              <a:rPr lang="en-AU"/>
              <a:t>Click to add TOC text 	(+ tab to page no.)</a:t>
            </a:r>
          </a:p>
        </p:txBody>
      </p:sp>
      <p:pic>
        <p:nvPicPr>
          <p:cNvPr id="8" name="Picture 7">
            <a:extLst>
              <a:ext uri="{FF2B5EF4-FFF2-40B4-BE49-F238E27FC236}">
                <a16:creationId xmlns:a16="http://schemas.microsoft.com/office/drawing/2014/main" id="{28557BBC-EB0B-0D4F-9396-CF5FD8954B0E}"/>
              </a:ext>
            </a:extLst>
          </p:cNvPr>
          <p:cNvPicPr>
            <a:picLocks noChangeAspect="1"/>
          </p:cNvPicPr>
          <p:nvPr userDrawn="1"/>
        </p:nvPicPr>
        <p:blipFill rotWithShape="1">
          <a:blip r:embed="rId2"/>
          <a:srcRect t="5928" r="21501" b="44595"/>
          <a:stretch/>
        </p:blipFill>
        <p:spPr>
          <a:xfrm>
            <a:off x="5541264" y="0"/>
            <a:ext cx="6650736" cy="6858000"/>
          </a:xfrm>
          <a:prstGeom prst="rect">
            <a:avLst/>
          </a:prstGeom>
        </p:spPr>
      </p:pic>
    </p:spTree>
    <p:extLst>
      <p:ext uri="{BB962C8B-B14F-4D97-AF65-F5344CB8AC3E}">
        <p14:creationId xmlns:p14="http://schemas.microsoft.com/office/powerpoint/2010/main" val="286144458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20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5"/>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DEAC023-321D-AF48-9F7D-B84E0376E48D}"/>
              </a:ext>
            </a:extLst>
          </p:cNvPr>
          <p:cNvPicPr>
            <a:picLocks noChangeAspect="1"/>
          </p:cNvPicPr>
          <p:nvPr userDrawn="1"/>
        </p:nvPicPr>
        <p:blipFill rotWithShape="1">
          <a:blip r:embed="rId2"/>
          <a:srcRect t="19101" r="32532" b="5618"/>
          <a:stretch/>
        </p:blipFill>
        <p:spPr>
          <a:xfrm>
            <a:off x="6045715" y="0"/>
            <a:ext cx="6146285" cy="6858000"/>
          </a:xfrm>
          <a:prstGeom prst="rect">
            <a:avLst/>
          </a:prstGeom>
        </p:spPr>
      </p:pic>
      <p:sp>
        <p:nvSpPr>
          <p:cNvPr id="2" name="Title 1">
            <a:extLst>
              <a:ext uri="{FF2B5EF4-FFF2-40B4-BE49-F238E27FC236}">
                <a16:creationId xmlns:a16="http://schemas.microsoft.com/office/drawing/2014/main" id="{6F4832CE-1048-CC4F-B271-CB078D7F2E2B}"/>
              </a:ext>
            </a:extLst>
          </p:cNvPr>
          <p:cNvSpPr>
            <a:spLocks noGrp="1"/>
          </p:cNvSpPr>
          <p:nvPr>
            <p:ph type="title" hasCustomPrompt="1"/>
          </p:nvPr>
        </p:nvSpPr>
        <p:spPr>
          <a:xfrm>
            <a:off x="479425" y="3681413"/>
            <a:ext cx="4660986" cy="1495794"/>
          </a:xfrm>
        </p:spPr>
        <p:txBody>
          <a:bodyPr/>
          <a:lstStyle>
            <a:lvl1pPr>
              <a:defRPr sz="5400"/>
            </a:lvl1pPr>
          </a:lstStyle>
          <a:p>
            <a:r>
              <a:rPr lang="en-GB"/>
              <a:t>Click to edit presentation title</a:t>
            </a:r>
            <a:endParaRPr lang="en-AU"/>
          </a:p>
        </p:txBody>
      </p:sp>
      <p:sp>
        <p:nvSpPr>
          <p:cNvPr id="3" name="Date Placeholder 2">
            <a:extLst>
              <a:ext uri="{FF2B5EF4-FFF2-40B4-BE49-F238E27FC236}">
                <a16:creationId xmlns:a16="http://schemas.microsoft.com/office/drawing/2014/main" id="{D58219D3-13B3-B348-9325-B06BC16F638E}"/>
              </a:ext>
            </a:extLst>
          </p:cNvPr>
          <p:cNvSpPr>
            <a:spLocks noGrp="1"/>
          </p:cNvSpPr>
          <p:nvPr>
            <p:ph type="dt" sz="half" idx="10"/>
          </p:nvPr>
        </p:nvSpPr>
        <p:spPr/>
        <p:txBody>
          <a:bodyPr/>
          <a:lstStyle/>
          <a:p>
            <a:r>
              <a:rPr lang="en-AU"/>
              <a:t>18 January 2022</a:t>
            </a:r>
          </a:p>
        </p:txBody>
      </p:sp>
      <p:sp>
        <p:nvSpPr>
          <p:cNvPr id="4" name="Round Same-side Corner of Rectangle 3">
            <a:extLst>
              <a:ext uri="{FF2B5EF4-FFF2-40B4-BE49-F238E27FC236}">
                <a16:creationId xmlns:a16="http://schemas.microsoft.com/office/drawing/2014/main" id="{F83B2BBB-E45B-B84B-A0A5-E2F67C60A8C7}"/>
              </a:ext>
            </a:extLst>
          </p:cNvPr>
          <p:cNvSpPr/>
          <p:nvPr userDrawn="1"/>
        </p:nvSpPr>
        <p:spPr>
          <a:xfrm rot="5400000">
            <a:off x="610042" y="5296490"/>
            <a:ext cx="534575" cy="1754659"/>
          </a:xfrm>
          <a:prstGeom prst="round2SameRect">
            <a:avLst>
              <a:gd name="adj1" fmla="val 500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24A0799-26DF-0948-A535-1B30945F9493}"/>
              </a:ext>
            </a:extLst>
          </p:cNvPr>
          <p:cNvSpPr txBox="1"/>
          <p:nvPr userDrawn="1"/>
        </p:nvSpPr>
        <p:spPr>
          <a:xfrm>
            <a:off x="479425" y="6017798"/>
            <a:ext cx="836768" cy="246221"/>
          </a:xfrm>
          <a:prstGeom prst="rect">
            <a:avLst/>
          </a:prstGeom>
          <a:noFill/>
        </p:spPr>
        <p:txBody>
          <a:bodyPr wrap="none" lIns="0" tIns="0" rIns="0" bIns="0" rtlCol="0">
            <a:spAutoFit/>
          </a:bodyPr>
          <a:lstStyle/>
          <a:p>
            <a:r>
              <a:rPr lang="en-AU" sz="1600" b="0" i="0">
                <a:solidFill>
                  <a:schemeClr val="bg1"/>
                </a:solidFill>
                <a:latin typeface="Archivo Light" pitchFamily="2" charset="77"/>
                <a:cs typeface="Archivo Light" pitchFamily="2" charset="77"/>
              </a:rPr>
              <a:t>rlc.org.au</a:t>
            </a:r>
          </a:p>
        </p:txBody>
      </p:sp>
      <p:sp>
        <p:nvSpPr>
          <p:cNvPr id="6" name="Picture Placeholder 7">
            <a:extLst>
              <a:ext uri="{FF2B5EF4-FFF2-40B4-BE49-F238E27FC236}">
                <a16:creationId xmlns:a16="http://schemas.microsoft.com/office/drawing/2014/main" id="{E5D79DD9-D413-6D4B-B5AE-E5BEA0A9D6F0}"/>
              </a:ext>
            </a:extLst>
          </p:cNvPr>
          <p:cNvSpPr>
            <a:spLocks noGrp="1"/>
          </p:cNvSpPr>
          <p:nvPr>
            <p:ph type="pic" sz="quarter" idx="13" hasCustomPrompt="1"/>
          </p:nvPr>
        </p:nvSpPr>
        <p:spPr>
          <a:xfrm>
            <a:off x="6045715" y="593940"/>
            <a:ext cx="5328680" cy="6264060"/>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pic>
        <p:nvPicPr>
          <p:cNvPr id="7" name="Picture 6">
            <a:extLst>
              <a:ext uri="{FF2B5EF4-FFF2-40B4-BE49-F238E27FC236}">
                <a16:creationId xmlns:a16="http://schemas.microsoft.com/office/drawing/2014/main" id="{AE86372C-CB01-3740-9A1B-D47B6733C0DC}"/>
              </a:ext>
            </a:extLst>
          </p:cNvPr>
          <p:cNvPicPr>
            <a:picLocks noChangeAspect="1"/>
          </p:cNvPicPr>
          <p:nvPr userDrawn="1"/>
        </p:nvPicPr>
        <p:blipFill rotWithShape="1">
          <a:blip r:embed="rId3"/>
          <a:srcRect t="-1894" r="-4254" b="32935"/>
          <a:stretch/>
        </p:blipFill>
        <p:spPr>
          <a:xfrm>
            <a:off x="5699351" y="61782"/>
            <a:ext cx="6280271" cy="6796217"/>
          </a:xfrm>
          <a:prstGeom prst="rect">
            <a:avLst/>
          </a:prstGeom>
        </p:spPr>
      </p:pic>
      <p:pic>
        <p:nvPicPr>
          <p:cNvPr id="11" name="Graphic 10">
            <a:extLst>
              <a:ext uri="{FF2B5EF4-FFF2-40B4-BE49-F238E27FC236}">
                <a16:creationId xmlns:a16="http://schemas.microsoft.com/office/drawing/2014/main" id="{85DF3FF3-72EA-194B-8CAB-A961FF6839BC}"/>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14986" y="321829"/>
            <a:ext cx="1905762" cy="1208532"/>
          </a:xfrm>
          <a:prstGeom prst="rect">
            <a:avLst/>
          </a:prstGeom>
        </p:spPr>
      </p:pic>
    </p:spTree>
    <p:extLst>
      <p:ext uri="{BB962C8B-B14F-4D97-AF65-F5344CB8AC3E}">
        <p14:creationId xmlns:p14="http://schemas.microsoft.com/office/powerpoint/2010/main" val="2653127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32CE-1048-CC4F-B271-CB078D7F2E2B}"/>
              </a:ext>
            </a:extLst>
          </p:cNvPr>
          <p:cNvSpPr>
            <a:spLocks noGrp="1"/>
          </p:cNvSpPr>
          <p:nvPr>
            <p:ph type="title" hasCustomPrompt="1"/>
          </p:nvPr>
        </p:nvSpPr>
        <p:spPr>
          <a:xfrm>
            <a:off x="479425" y="3681413"/>
            <a:ext cx="4660986" cy="1495794"/>
          </a:xfrm>
        </p:spPr>
        <p:txBody>
          <a:bodyPr/>
          <a:lstStyle>
            <a:lvl1pPr>
              <a:defRPr sz="5400"/>
            </a:lvl1pPr>
          </a:lstStyle>
          <a:p>
            <a:r>
              <a:rPr lang="en-GB"/>
              <a:t>Click to edit presentation title</a:t>
            </a:r>
            <a:endParaRPr lang="en-AU"/>
          </a:p>
        </p:txBody>
      </p:sp>
      <p:sp>
        <p:nvSpPr>
          <p:cNvPr id="3" name="Date Placeholder 2">
            <a:extLst>
              <a:ext uri="{FF2B5EF4-FFF2-40B4-BE49-F238E27FC236}">
                <a16:creationId xmlns:a16="http://schemas.microsoft.com/office/drawing/2014/main" id="{D58219D3-13B3-B348-9325-B06BC16F638E}"/>
              </a:ext>
            </a:extLst>
          </p:cNvPr>
          <p:cNvSpPr>
            <a:spLocks noGrp="1"/>
          </p:cNvSpPr>
          <p:nvPr>
            <p:ph type="dt" sz="half" idx="10"/>
          </p:nvPr>
        </p:nvSpPr>
        <p:spPr/>
        <p:txBody>
          <a:bodyPr/>
          <a:lstStyle/>
          <a:p>
            <a:r>
              <a:rPr lang="en-AU"/>
              <a:t>18 January 2022</a:t>
            </a:r>
          </a:p>
        </p:txBody>
      </p:sp>
      <p:sp>
        <p:nvSpPr>
          <p:cNvPr id="4" name="Round Same-side Corner of Rectangle 3">
            <a:extLst>
              <a:ext uri="{FF2B5EF4-FFF2-40B4-BE49-F238E27FC236}">
                <a16:creationId xmlns:a16="http://schemas.microsoft.com/office/drawing/2014/main" id="{F83B2BBB-E45B-B84B-A0A5-E2F67C60A8C7}"/>
              </a:ext>
            </a:extLst>
          </p:cNvPr>
          <p:cNvSpPr/>
          <p:nvPr userDrawn="1"/>
        </p:nvSpPr>
        <p:spPr>
          <a:xfrm rot="5400000">
            <a:off x="610042" y="5296490"/>
            <a:ext cx="534575" cy="1754659"/>
          </a:xfrm>
          <a:prstGeom prst="round2SameRect">
            <a:avLst>
              <a:gd name="adj1" fmla="val 500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24A0799-26DF-0948-A535-1B30945F9493}"/>
              </a:ext>
            </a:extLst>
          </p:cNvPr>
          <p:cNvSpPr txBox="1"/>
          <p:nvPr userDrawn="1"/>
        </p:nvSpPr>
        <p:spPr>
          <a:xfrm>
            <a:off x="479425" y="6017798"/>
            <a:ext cx="836768" cy="246221"/>
          </a:xfrm>
          <a:prstGeom prst="rect">
            <a:avLst/>
          </a:prstGeom>
          <a:noFill/>
        </p:spPr>
        <p:txBody>
          <a:bodyPr wrap="none" lIns="0" tIns="0" rIns="0" bIns="0" rtlCol="0">
            <a:spAutoFit/>
          </a:bodyPr>
          <a:lstStyle/>
          <a:p>
            <a:r>
              <a:rPr lang="en-AU" sz="1600" b="0" i="0">
                <a:solidFill>
                  <a:schemeClr val="bg1"/>
                </a:solidFill>
                <a:latin typeface="Archivo Light" pitchFamily="2" charset="77"/>
                <a:cs typeface="Archivo Light" pitchFamily="2" charset="77"/>
              </a:rPr>
              <a:t>rlc.org.au</a:t>
            </a:r>
          </a:p>
        </p:txBody>
      </p:sp>
      <p:sp>
        <p:nvSpPr>
          <p:cNvPr id="6" name="Picture Placeholder 7">
            <a:extLst>
              <a:ext uri="{FF2B5EF4-FFF2-40B4-BE49-F238E27FC236}">
                <a16:creationId xmlns:a16="http://schemas.microsoft.com/office/drawing/2014/main" id="{E5D79DD9-D413-6D4B-B5AE-E5BEA0A9D6F0}"/>
              </a:ext>
            </a:extLst>
          </p:cNvPr>
          <p:cNvSpPr>
            <a:spLocks noGrp="1"/>
          </p:cNvSpPr>
          <p:nvPr>
            <p:ph type="pic" sz="quarter" idx="13" hasCustomPrompt="1"/>
          </p:nvPr>
        </p:nvSpPr>
        <p:spPr>
          <a:xfrm>
            <a:off x="6045714" y="-982310"/>
            <a:ext cx="8352211" cy="9818333"/>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pic>
        <p:nvPicPr>
          <p:cNvPr id="8" name="Graphic 7">
            <a:extLst>
              <a:ext uri="{FF2B5EF4-FFF2-40B4-BE49-F238E27FC236}">
                <a16:creationId xmlns:a16="http://schemas.microsoft.com/office/drawing/2014/main" id="{815A10AC-D068-C743-ADAA-8D754413400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14986" y="321829"/>
            <a:ext cx="1905762" cy="1208532"/>
          </a:xfrm>
          <a:prstGeom prst="rect">
            <a:avLst/>
          </a:prstGeom>
        </p:spPr>
      </p:pic>
    </p:spTree>
    <p:extLst>
      <p:ext uri="{BB962C8B-B14F-4D97-AF65-F5344CB8AC3E}">
        <p14:creationId xmlns:p14="http://schemas.microsoft.com/office/powerpoint/2010/main" val="2992249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 column 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11233150" cy="3852862"/>
          </a:xfrm>
        </p:spPr>
        <p:txBody>
          <a:bodyPr numCol="3"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26355150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2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ext + image 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7380288" cy="3852862"/>
          </a:xfrm>
        </p:spPr>
        <p:txBody>
          <a:bodyPr numCol="2"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8" name="Picture Placeholder 7">
            <a:extLst>
              <a:ext uri="{FF2B5EF4-FFF2-40B4-BE49-F238E27FC236}">
                <a16:creationId xmlns:a16="http://schemas.microsoft.com/office/drawing/2014/main" id="{C04EA913-F4BB-234C-AAFD-F1AFF61255D1}"/>
              </a:ext>
            </a:extLst>
          </p:cNvPr>
          <p:cNvSpPr>
            <a:spLocks noGrp="1"/>
          </p:cNvSpPr>
          <p:nvPr>
            <p:ph type="pic" sz="quarter" idx="13" hasCustomPrompt="1"/>
          </p:nvPr>
        </p:nvSpPr>
        <p:spPr>
          <a:xfrm>
            <a:off x="8739488" y="1916113"/>
            <a:ext cx="2973086" cy="3997325"/>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spTree>
    <p:extLst>
      <p:ext uri="{BB962C8B-B14F-4D97-AF65-F5344CB8AC3E}">
        <p14:creationId xmlns:p14="http://schemas.microsoft.com/office/powerpoint/2010/main" val="90485725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120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ext + image 2">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566B51-9725-AB49-B197-23453E7E14E5}"/>
              </a:ext>
            </a:extLst>
          </p:cNvPr>
          <p:cNvSpPr/>
          <p:nvPr/>
        </p:nvSpPr>
        <p:spPr>
          <a:xfrm>
            <a:off x="0" y="0"/>
            <a:ext cx="12192000" cy="591343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3492500" cy="3852862"/>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8" name="Picture Placeholder 7">
            <a:extLst>
              <a:ext uri="{FF2B5EF4-FFF2-40B4-BE49-F238E27FC236}">
                <a16:creationId xmlns:a16="http://schemas.microsoft.com/office/drawing/2014/main" id="{C04EA913-F4BB-234C-AAFD-F1AFF61255D1}"/>
              </a:ext>
            </a:extLst>
          </p:cNvPr>
          <p:cNvSpPr>
            <a:spLocks noGrp="1"/>
          </p:cNvSpPr>
          <p:nvPr>
            <p:ph type="pic" sz="quarter" idx="13" hasCustomPrompt="1"/>
          </p:nvPr>
        </p:nvSpPr>
        <p:spPr>
          <a:xfrm>
            <a:off x="6096000" y="1"/>
            <a:ext cx="6096000" cy="5913438"/>
          </a:xfrm>
          <a:prstGeom prst="rect">
            <a:avLst/>
          </a:prstGeom>
          <a:solidFill>
            <a:schemeClr val="bg1">
              <a:lumMod val="95000"/>
            </a:schemeClr>
          </a:solidFill>
          <a:ln>
            <a:noFill/>
          </a:ln>
        </p:spPr>
        <p:txBody>
          <a:bodyPr anchor="ctr" anchorCtr="1"/>
          <a:lstStyle>
            <a:lvl1pPr>
              <a:defRPr sz="1050"/>
            </a:lvl1pPr>
          </a:lstStyle>
          <a:p>
            <a:r>
              <a:rPr lang="en-AU"/>
              <a:t>Click to insert image</a:t>
            </a:r>
          </a:p>
        </p:txBody>
      </p:sp>
      <p:sp>
        <p:nvSpPr>
          <p:cNvPr id="9" name="Rectangle 8">
            <a:extLst>
              <a:ext uri="{FF2B5EF4-FFF2-40B4-BE49-F238E27FC236}">
                <a16:creationId xmlns:a16="http://schemas.microsoft.com/office/drawing/2014/main" id="{B0A2C9FA-C14F-7646-87CC-4F824F3F5EBD}"/>
              </a:ext>
            </a:extLst>
          </p:cNvPr>
          <p:cNvSpPr/>
          <p:nvPr userDrawn="1"/>
        </p:nvSpPr>
        <p:spPr>
          <a:xfrm>
            <a:off x="0" y="0"/>
            <a:ext cx="12192000" cy="591343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901168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6448">
          <p15:clr>
            <a:srgbClr val="FBAE40"/>
          </p15:clr>
        </p15:guide>
        <p15:guide id="2" orient="horz" pos="120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 char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3492500" cy="3852862"/>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6" name="Chart Placeholder 5">
            <a:extLst>
              <a:ext uri="{FF2B5EF4-FFF2-40B4-BE49-F238E27FC236}">
                <a16:creationId xmlns:a16="http://schemas.microsoft.com/office/drawing/2014/main" id="{B4E27895-6A95-B64D-959B-FF4CD047704C}"/>
              </a:ext>
            </a:extLst>
          </p:cNvPr>
          <p:cNvSpPr>
            <a:spLocks noGrp="1"/>
          </p:cNvSpPr>
          <p:nvPr>
            <p:ph type="chart" sz="quarter" idx="13" hasCustomPrompt="1"/>
          </p:nvPr>
        </p:nvSpPr>
        <p:spPr>
          <a:xfrm>
            <a:off x="4332288" y="1916113"/>
            <a:ext cx="7380287" cy="3997325"/>
          </a:xfrm>
        </p:spPr>
        <p:txBody>
          <a:bodyPr anchor="ctr" anchorCtr="1"/>
          <a:lstStyle/>
          <a:p>
            <a:r>
              <a:rPr lang="en-AU"/>
              <a:t>Click to place chart</a:t>
            </a:r>
          </a:p>
        </p:txBody>
      </p:sp>
    </p:spTree>
    <p:extLst>
      <p:ext uri="{BB962C8B-B14F-4D97-AF65-F5344CB8AC3E}">
        <p14:creationId xmlns:p14="http://schemas.microsoft.com/office/powerpoint/2010/main" val="5099634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120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ullout text">
    <p:bg>
      <p:bgPr>
        <a:solidFill>
          <a:schemeClr val="bg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BD9BF6D-C6BB-4E41-A04F-CC13737289E7}"/>
              </a:ext>
            </a:extLst>
          </p:cNvPr>
          <p:cNvPicPr>
            <a:picLocks noChangeAspect="1"/>
          </p:cNvPicPr>
          <p:nvPr/>
        </p:nvPicPr>
        <p:blipFill rotWithShape="1">
          <a:blip>
            <a:extLst>
              <a:ext uri="{96DAC541-7B7A-43D3-8B79-37D633B846F1}">
                <asvg:svgBlip xmlns:asvg="http://schemas.microsoft.com/office/drawing/2016/SVG/main" r:embed="rId2"/>
              </a:ext>
            </a:extLst>
          </a:blip>
          <a:srcRect l="58732" t="8394" b="47390"/>
          <a:stretch/>
        </p:blipFill>
        <p:spPr>
          <a:xfrm>
            <a:off x="0" y="1"/>
            <a:ext cx="3971926" cy="6858000"/>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8220075" y="1520825"/>
            <a:ext cx="3492499" cy="3848400"/>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6" name="Text Placeholder 6">
            <a:extLst>
              <a:ext uri="{FF2B5EF4-FFF2-40B4-BE49-F238E27FC236}">
                <a16:creationId xmlns:a16="http://schemas.microsoft.com/office/drawing/2014/main" id="{AA0D31AE-DF02-DE4D-A9E4-F933399502CA}"/>
              </a:ext>
            </a:extLst>
          </p:cNvPr>
          <p:cNvSpPr>
            <a:spLocks noGrp="1"/>
          </p:cNvSpPr>
          <p:nvPr>
            <p:ph type="body" sz="quarter" idx="13" hasCustomPrompt="1"/>
          </p:nvPr>
        </p:nvSpPr>
        <p:spPr>
          <a:xfrm>
            <a:off x="4332288" y="1459215"/>
            <a:ext cx="3527425" cy="3848400"/>
          </a:xfrm>
        </p:spPr>
        <p:txBody>
          <a:bodyPr numCol="1" spcCol="360000"/>
          <a:lstStyle>
            <a:lvl1pPr>
              <a:spcBef>
                <a:spcPts val="0"/>
              </a:spcBef>
              <a:defRPr sz="2200"/>
            </a:lvl1pPr>
          </a:lstStyle>
          <a:p>
            <a:pPr lvl="0"/>
            <a:r>
              <a:rPr lang="en-GB"/>
              <a:t>Pullout text</a:t>
            </a:r>
          </a:p>
        </p:txBody>
      </p:sp>
      <p:pic>
        <p:nvPicPr>
          <p:cNvPr id="11" name="Graphic 10">
            <a:extLst>
              <a:ext uri="{FF2B5EF4-FFF2-40B4-BE49-F238E27FC236}">
                <a16:creationId xmlns:a16="http://schemas.microsoft.com/office/drawing/2014/main" id="{B6ADD135-F08C-B24E-A035-886D9208358D}"/>
              </a:ext>
            </a:extLst>
          </p:cNvPr>
          <p:cNvPicPr>
            <a:picLocks noChangeAspect="1"/>
          </p:cNvPicPr>
          <p:nvPr/>
        </p:nvPicPr>
        <p:blipFill rotWithShape="1">
          <a:blip>
            <a:extLst>
              <a:ext uri="{96DAC541-7B7A-43D3-8B79-37D633B846F1}">
                <asvg:svgBlip xmlns:asvg="http://schemas.microsoft.com/office/drawing/2016/SVG/main" r:embed="rId3"/>
              </a:ext>
            </a:extLst>
          </a:blip>
          <a:srcRect l="8537" t="12228" r="8130" b="11887"/>
          <a:stretch/>
        </p:blipFill>
        <p:spPr>
          <a:xfrm>
            <a:off x="479425" y="6178550"/>
            <a:ext cx="676276" cy="390525"/>
          </a:xfrm>
          <a:prstGeom prst="rect">
            <a:avLst/>
          </a:prstGeom>
        </p:spPr>
      </p:pic>
      <p:pic>
        <p:nvPicPr>
          <p:cNvPr id="9" name="Graphic 8">
            <a:extLst>
              <a:ext uri="{FF2B5EF4-FFF2-40B4-BE49-F238E27FC236}">
                <a16:creationId xmlns:a16="http://schemas.microsoft.com/office/drawing/2014/main" id="{FE98C0C0-FC5D-C444-B677-A69ABA08839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58732" t="8394" b="47390"/>
          <a:stretch/>
        </p:blipFill>
        <p:spPr>
          <a:xfrm>
            <a:off x="0" y="1"/>
            <a:ext cx="3971926" cy="6858000"/>
          </a:xfrm>
          <a:prstGeom prst="rect">
            <a:avLst/>
          </a:prstGeom>
        </p:spPr>
      </p:pic>
      <p:pic>
        <p:nvPicPr>
          <p:cNvPr id="12" name="Graphic 11">
            <a:extLst>
              <a:ext uri="{FF2B5EF4-FFF2-40B4-BE49-F238E27FC236}">
                <a16:creationId xmlns:a16="http://schemas.microsoft.com/office/drawing/2014/main" id="{233A5C0A-E530-1741-8863-203E4C4E99A2}"/>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8537" t="12228" r="8130" b="11887"/>
          <a:stretch/>
        </p:blipFill>
        <p:spPr>
          <a:xfrm>
            <a:off x="479425" y="6178550"/>
            <a:ext cx="676276" cy="390525"/>
          </a:xfrm>
          <a:prstGeom prst="rect">
            <a:avLst/>
          </a:prstGeom>
        </p:spPr>
      </p:pic>
    </p:spTree>
    <p:extLst>
      <p:ext uri="{BB962C8B-B14F-4D97-AF65-F5344CB8AC3E}">
        <p14:creationId xmlns:p14="http://schemas.microsoft.com/office/powerpoint/2010/main" val="42179710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958">
          <p15:clr>
            <a:srgbClr val="FBAE40"/>
          </p15:clr>
        </p15:guide>
        <p15:guide id="2" orient="horz" pos="913">
          <p15:clr>
            <a:srgbClr val="FBAE40"/>
          </p15:clr>
        </p15:guide>
        <p15:guide id="3" pos="30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text">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2631FBB0-4C3E-8F4D-AEC8-577F7ABB61D2}"/>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535" b="47303"/>
          <a:stretch/>
        </p:blipFill>
        <p:spPr>
          <a:xfrm>
            <a:off x="3700317" y="0"/>
            <a:ext cx="8656275" cy="6858000"/>
          </a:xfrm>
          <a:prstGeom prst="rect">
            <a:avLst/>
          </a:prstGeom>
        </p:spPr>
      </p:pic>
      <p:pic>
        <p:nvPicPr>
          <p:cNvPr id="8" name="Graphic 7">
            <a:extLst>
              <a:ext uri="{FF2B5EF4-FFF2-40B4-BE49-F238E27FC236}">
                <a16:creationId xmlns:a16="http://schemas.microsoft.com/office/drawing/2014/main" id="{A2399035-DDD3-164F-8220-5F850DB4AA08}"/>
              </a:ext>
            </a:extLst>
          </p:cNvPr>
          <p:cNvPicPr>
            <a:picLocks noChangeAspect="1"/>
          </p:cNvPicPr>
          <p:nvPr/>
        </p:nvPicPr>
        <p:blipFill rotWithShape="1">
          <a:blip>
            <a:extLst>
              <a:ext uri="{96DAC541-7B7A-43D3-8B79-37D633B846F1}">
                <asvg:svgBlip xmlns:asvg="http://schemas.microsoft.com/office/drawing/2016/SVG/main" r:embed="rId2"/>
              </a:ext>
            </a:extLst>
          </a:blip>
          <a:srcRect t="3535" b="47303"/>
          <a:stretch/>
        </p:blipFill>
        <p:spPr>
          <a:xfrm>
            <a:off x="3700317" y="0"/>
            <a:ext cx="8656275" cy="6858000"/>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6" name="Text Placeholder 6">
            <a:extLst>
              <a:ext uri="{FF2B5EF4-FFF2-40B4-BE49-F238E27FC236}">
                <a16:creationId xmlns:a16="http://schemas.microsoft.com/office/drawing/2014/main" id="{AA0D31AE-DF02-DE4D-A9E4-F933399502CA}"/>
              </a:ext>
            </a:extLst>
          </p:cNvPr>
          <p:cNvSpPr>
            <a:spLocks noGrp="1"/>
          </p:cNvSpPr>
          <p:nvPr>
            <p:ph type="body" sz="quarter" idx="13" hasCustomPrompt="1"/>
          </p:nvPr>
        </p:nvSpPr>
        <p:spPr>
          <a:xfrm>
            <a:off x="4332288" y="1520824"/>
            <a:ext cx="6300787" cy="4392613"/>
          </a:xfrm>
        </p:spPr>
        <p:txBody>
          <a:bodyPr numCol="1" spcCol="360000" anchor="ctr" anchorCtr="0"/>
          <a:lstStyle>
            <a:lvl1pPr marL="90000" indent="-90000">
              <a:spcBef>
                <a:spcPts val="0"/>
              </a:spcBef>
              <a:defRPr sz="1800"/>
            </a:lvl1pPr>
          </a:lstStyle>
          <a:p>
            <a:pPr lvl="0"/>
            <a:r>
              <a:rPr lang="en-GB"/>
              <a:t>Pullout text</a:t>
            </a:r>
          </a:p>
        </p:txBody>
      </p:sp>
      <p:pic>
        <p:nvPicPr>
          <p:cNvPr id="11" name="Graphic 10">
            <a:extLst>
              <a:ext uri="{FF2B5EF4-FFF2-40B4-BE49-F238E27FC236}">
                <a16:creationId xmlns:a16="http://schemas.microsoft.com/office/drawing/2014/main" id="{B6ADD135-F08C-B24E-A035-886D9208358D}"/>
              </a:ext>
            </a:extLst>
          </p:cNvPr>
          <p:cNvPicPr>
            <a:picLocks noChangeAspect="1"/>
          </p:cNvPicPr>
          <p:nvPr/>
        </p:nvPicPr>
        <p:blipFill rotWithShape="1">
          <a:blip>
            <a:extLst>
              <a:ext uri="{96DAC541-7B7A-43D3-8B79-37D633B846F1}">
                <asvg:svgBlip xmlns:asvg="http://schemas.microsoft.com/office/drawing/2016/SVG/main" r:embed="rId3"/>
              </a:ext>
            </a:extLst>
          </a:blip>
          <a:srcRect l="8537" t="12228" r="8130" b="11887"/>
          <a:stretch/>
        </p:blipFill>
        <p:spPr>
          <a:xfrm>
            <a:off x="479425" y="6178550"/>
            <a:ext cx="676276" cy="390525"/>
          </a:xfrm>
          <a:prstGeom prst="rect">
            <a:avLst/>
          </a:prstGeom>
        </p:spPr>
      </p:pic>
      <p:pic>
        <p:nvPicPr>
          <p:cNvPr id="10" name="Graphic 9">
            <a:extLst>
              <a:ext uri="{FF2B5EF4-FFF2-40B4-BE49-F238E27FC236}">
                <a16:creationId xmlns:a16="http://schemas.microsoft.com/office/drawing/2014/main" id="{1B0AB1F0-F226-2B45-A328-790DB206C7A9}"/>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8537" t="12228" r="8130" b="11887"/>
          <a:stretch/>
        </p:blipFill>
        <p:spPr>
          <a:xfrm>
            <a:off x="479425" y="6178550"/>
            <a:ext cx="676276" cy="390525"/>
          </a:xfrm>
          <a:prstGeom prst="rect">
            <a:avLst/>
          </a:prstGeom>
        </p:spPr>
      </p:pic>
    </p:spTree>
    <p:extLst>
      <p:ext uri="{BB962C8B-B14F-4D97-AF65-F5344CB8AC3E}">
        <p14:creationId xmlns:p14="http://schemas.microsoft.com/office/powerpoint/2010/main" val="276886434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958">
          <p15:clr>
            <a:srgbClr val="FBAE40"/>
          </p15:clr>
        </p15:guide>
        <p15:guide id="2" orient="horz" pos="913">
          <p15:clr>
            <a:srgbClr val="FBAE40"/>
          </p15:clr>
        </p15:guide>
        <p15:guide id="3" pos="66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ivider 1">
    <p:bg>
      <p:bgPr>
        <a:solidFill>
          <a:schemeClr val="accent3"/>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6652A869-5953-384C-9B7F-7F538FB1B34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b="51862"/>
          <a:stretch/>
        </p:blipFill>
        <p:spPr>
          <a:xfrm>
            <a:off x="3824416" y="231602"/>
            <a:ext cx="8541754" cy="6626398"/>
          </a:xfrm>
          <a:prstGeom prst="rect">
            <a:avLst/>
          </a:prstGeom>
        </p:spPr>
      </p:pic>
      <p:pic>
        <p:nvPicPr>
          <p:cNvPr id="6" name="Graphic 5">
            <a:extLst>
              <a:ext uri="{FF2B5EF4-FFF2-40B4-BE49-F238E27FC236}">
                <a16:creationId xmlns:a16="http://schemas.microsoft.com/office/drawing/2014/main" id="{B67B4F8D-6C1E-4140-BE34-6B8CF108B65C}"/>
              </a:ext>
            </a:extLst>
          </p:cNvPr>
          <p:cNvPicPr>
            <a:picLocks noChangeAspect="1"/>
          </p:cNvPicPr>
          <p:nvPr/>
        </p:nvPicPr>
        <p:blipFill rotWithShape="1">
          <a:blip>
            <a:extLst>
              <a:ext uri="{96DAC541-7B7A-43D3-8B79-37D633B846F1}">
                <asvg:svgBlip xmlns:asvg="http://schemas.microsoft.com/office/drawing/2016/SVG/main" r:embed="rId2"/>
              </a:ext>
            </a:extLst>
          </a:blip>
          <a:srcRect b="51862"/>
          <a:stretch/>
        </p:blipFill>
        <p:spPr>
          <a:xfrm>
            <a:off x="3824416" y="231602"/>
            <a:ext cx="8541754" cy="6626398"/>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2781300"/>
            <a:ext cx="3110213" cy="1163395"/>
          </a:xfrm>
        </p:spPr>
        <p:txBody>
          <a:bodyPr wrap="square">
            <a:spAutoFit/>
          </a:bodyPr>
          <a:lstStyle>
            <a:lvl1pPr>
              <a:defRPr sz="4200"/>
            </a:lvl1pPr>
          </a:lstStyle>
          <a:p>
            <a:r>
              <a:rPr lang="en-GB"/>
              <a:t>Click to add divider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Tree>
    <p:extLst>
      <p:ext uri="{BB962C8B-B14F-4D97-AF65-F5344CB8AC3E}">
        <p14:creationId xmlns:p14="http://schemas.microsoft.com/office/powerpoint/2010/main" val="35732548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7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ivider 2">
    <p:bg>
      <p:bgPr>
        <a:solidFill>
          <a:schemeClr val="accent3"/>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A77E157-074F-C64F-A72E-F3A8469A93F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b="51862"/>
          <a:stretch/>
        </p:blipFill>
        <p:spPr>
          <a:xfrm>
            <a:off x="3824416" y="231602"/>
            <a:ext cx="8541754" cy="6626398"/>
          </a:xfrm>
          <a:prstGeom prst="rect">
            <a:avLst/>
          </a:prstGeom>
        </p:spPr>
      </p:pic>
      <p:pic>
        <p:nvPicPr>
          <p:cNvPr id="8" name="Graphic 7">
            <a:extLst>
              <a:ext uri="{FF2B5EF4-FFF2-40B4-BE49-F238E27FC236}">
                <a16:creationId xmlns:a16="http://schemas.microsoft.com/office/drawing/2014/main" id="{815106B6-E23C-9740-9923-D9235EC4A0A0}"/>
              </a:ext>
            </a:extLst>
          </p:cNvPr>
          <p:cNvPicPr>
            <a:picLocks noChangeAspect="1"/>
          </p:cNvPicPr>
          <p:nvPr/>
        </p:nvPicPr>
        <p:blipFill rotWithShape="1">
          <a:blip>
            <a:extLst>
              <a:ext uri="{96DAC541-7B7A-43D3-8B79-37D633B846F1}">
                <asvg:svgBlip xmlns:asvg="http://schemas.microsoft.com/office/drawing/2016/SVG/main" r:embed="rId2"/>
              </a:ext>
            </a:extLst>
          </a:blip>
          <a:srcRect b="51862"/>
          <a:stretch/>
        </p:blipFill>
        <p:spPr>
          <a:xfrm>
            <a:off x="3824416" y="231602"/>
            <a:ext cx="8541754" cy="6626398"/>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2781300"/>
            <a:ext cx="3110213" cy="1163395"/>
          </a:xfrm>
        </p:spPr>
        <p:txBody>
          <a:bodyPr wrap="square">
            <a:spAutoFit/>
          </a:bodyPr>
          <a:lstStyle>
            <a:lvl1pPr>
              <a:defRPr sz="4200"/>
            </a:lvl1pPr>
          </a:lstStyle>
          <a:p>
            <a:r>
              <a:rPr lang="en-GB"/>
              <a:t>Click to add divider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Tree>
    <p:extLst>
      <p:ext uri="{BB962C8B-B14F-4D97-AF65-F5344CB8AC3E}">
        <p14:creationId xmlns:p14="http://schemas.microsoft.com/office/powerpoint/2010/main" val="12526059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7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sv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84654C-696F-CC47-A217-D3C6D45DAB94}"/>
              </a:ext>
            </a:extLst>
          </p:cNvPr>
          <p:cNvSpPr>
            <a:spLocks noGrp="1"/>
          </p:cNvSpPr>
          <p:nvPr>
            <p:ph type="title"/>
          </p:nvPr>
        </p:nvSpPr>
        <p:spPr>
          <a:xfrm>
            <a:off x="479424" y="368300"/>
            <a:ext cx="10874375" cy="609398"/>
          </a:xfrm>
          <a:prstGeom prst="rect">
            <a:avLst/>
          </a:prstGeom>
        </p:spPr>
        <p:txBody>
          <a:bodyPr vert="horz" wrap="square" lIns="0" tIns="0" rIns="0" bIns="0" rtlCol="0" anchor="t" anchorCtr="0">
            <a:sp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245AC702-3597-BD49-89BE-31F44B38C96A}"/>
              </a:ext>
            </a:extLst>
          </p:cNvPr>
          <p:cNvSpPr>
            <a:spLocks noGrp="1"/>
          </p:cNvSpPr>
          <p:nvPr>
            <p:ph type="body" idx="1"/>
          </p:nvPr>
        </p:nvSpPr>
        <p:spPr>
          <a:xfrm>
            <a:off x="477838" y="1922894"/>
            <a:ext cx="10874375" cy="4351338"/>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4">
            <a:extLst>
              <a:ext uri="{FF2B5EF4-FFF2-40B4-BE49-F238E27FC236}">
                <a16:creationId xmlns:a16="http://schemas.microsoft.com/office/drawing/2014/main" id="{EA588C52-26D3-6A4F-9DF1-AEFE2E7F2128}"/>
              </a:ext>
            </a:extLst>
          </p:cNvPr>
          <p:cNvSpPr>
            <a:spLocks noGrp="1"/>
          </p:cNvSpPr>
          <p:nvPr>
            <p:ph type="ftr" sz="quarter" idx="3"/>
          </p:nvPr>
        </p:nvSpPr>
        <p:spPr>
          <a:xfrm>
            <a:off x="7239000" y="6333478"/>
            <a:ext cx="4114800" cy="138499"/>
          </a:xfrm>
          <a:prstGeom prst="rect">
            <a:avLst/>
          </a:prstGeom>
        </p:spPr>
        <p:txBody>
          <a:bodyPr vert="horz" lIns="0" tIns="0" rIns="0" bIns="0" rtlCol="0" anchor="b" anchorCtr="0">
            <a:spAutoFit/>
          </a:bodyPr>
          <a:lstStyle>
            <a:lvl1pPr algn="r">
              <a:defRPr sz="900">
                <a:solidFill>
                  <a:schemeClr val="tx1"/>
                </a:solidFill>
              </a:defRPr>
            </a:lvl1pPr>
          </a:lstStyle>
          <a:p>
            <a:r>
              <a:rPr lang="en-AU"/>
              <a:t>Presentation title goes here | Date goes here as part of footer |</a:t>
            </a:r>
          </a:p>
        </p:txBody>
      </p:sp>
      <p:sp>
        <p:nvSpPr>
          <p:cNvPr id="6" name="Slide Number Placeholder 5">
            <a:extLst>
              <a:ext uri="{FF2B5EF4-FFF2-40B4-BE49-F238E27FC236}">
                <a16:creationId xmlns:a16="http://schemas.microsoft.com/office/drawing/2014/main" id="{4DDD1CE2-1F98-C348-9D4F-FABB227F1585}"/>
              </a:ext>
            </a:extLst>
          </p:cNvPr>
          <p:cNvSpPr>
            <a:spLocks noGrp="1"/>
          </p:cNvSpPr>
          <p:nvPr>
            <p:ph type="sldNum" sz="quarter" idx="4"/>
          </p:nvPr>
        </p:nvSpPr>
        <p:spPr>
          <a:xfrm>
            <a:off x="11352213" y="6300000"/>
            <a:ext cx="360362" cy="215444"/>
          </a:xfrm>
          <a:prstGeom prst="rect">
            <a:avLst/>
          </a:prstGeom>
        </p:spPr>
        <p:txBody>
          <a:bodyPr vert="horz" wrap="square" lIns="0" tIns="0" rIns="0" bIns="0" rtlCol="0" anchor="b" anchorCtr="0">
            <a:spAutoFit/>
          </a:bodyPr>
          <a:lstStyle>
            <a:lvl1pPr algn="r">
              <a:defRPr sz="1400">
                <a:solidFill>
                  <a:schemeClr val="tx1"/>
                </a:solidFill>
                <a:latin typeface="+mj-lt"/>
              </a:defRPr>
            </a:lvl1pPr>
          </a:lstStyle>
          <a:p>
            <a:fld id="{CD4C1D5F-4A97-7B42-9D87-24EE203E0E60}" type="slidenum">
              <a:rPr lang="en-AU"/>
              <a:pPr/>
              <a:t>‹#›</a:t>
            </a:fld>
            <a:endParaRPr lang="en-AU"/>
          </a:p>
        </p:txBody>
      </p:sp>
      <p:pic>
        <p:nvPicPr>
          <p:cNvPr id="10" name="Graphic 9">
            <a:extLst>
              <a:ext uri="{FF2B5EF4-FFF2-40B4-BE49-F238E27FC236}">
                <a16:creationId xmlns:a16="http://schemas.microsoft.com/office/drawing/2014/main" id="{C801C550-4534-9C49-89BD-E9386D668E31}"/>
              </a:ext>
            </a:extLst>
          </p:cNvPr>
          <p:cNvPicPr>
            <a:picLocks noChangeAspect="1"/>
          </p:cNvPicPr>
          <p:nvPr/>
        </p:nvPicPr>
        <p:blipFill rotWithShape="1">
          <a:blip>
            <a:extLst>
              <a:ext uri="{96DAC541-7B7A-43D3-8B79-37D633B846F1}">
                <asvg:svgBlip xmlns:asvg="http://schemas.microsoft.com/office/drawing/2016/SVG/main" r:embed="rId11"/>
              </a:ext>
            </a:extLst>
          </a:blip>
          <a:srcRect l="8537" t="12228" r="8130" b="11887"/>
          <a:stretch/>
        </p:blipFill>
        <p:spPr>
          <a:xfrm>
            <a:off x="479425" y="6178550"/>
            <a:ext cx="676276" cy="390525"/>
          </a:xfrm>
          <a:prstGeom prst="rect">
            <a:avLst/>
          </a:prstGeom>
        </p:spPr>
      </p:pic>
      <p:pic>
        <p:nvPicPr>
          <p:cNvPr id="7" name="Graphic 6">
            <a:extLst>
              <a:ext uri="{FF2B5EF4-FFF2-40B4-BE49-F238E27FC236}">
                <a16:creationId xmlns:a16="http://schemas.microsoft.com/office/drawing/2014/main" id="{5B35FA58-95B8-4941-9855-3C636D499387}"/>
              </a:ext>
            </a:extLst>
          </p:cNvPr>
          <p:cNvPicPr>
            <a:picLocks noChangeAspect="1"/>
          </p:cNvPicPr>
          <p:nvPr userDrawn="1"/>
        </p:nvPicPr>
        <p:blipFill rotWithShape="1">
          <a:blip>
            <a:extLst>
              <a:ext uri="{96DAC541-7B7A-43D3-8B79-37D633B846F1}">
                <asvg:svgBlip xmlns:asvg="http://schemas.microsoft.com/office/drawing/2016/SVG/main" r:embed="rId11"/>
              </a:ext>
            </a:extLst>
          </a:blip>
          <a:srcRect l="8537" t="12228" r="8130" b="11887"/>
          <a:stretch/>
        </p:blipFill>
        <p:spPr>
          <a:xfrm>
            <a:off x="479425" y="6178550"/>
            <a:ext cx="676276" cy="390525"/>
          </a:xfrm>
          <a:prstGeom prst="rect">
            <a:avLst/>
          </a:prstGeom>
        </p:spPr>
      </p:pic>
    </p:spTree>
    <p:extLst>
      <p:ext uri="{BB962C8B-B14F-4D97-AF65-F5344CB8AC3E}">
        <p14:creationId xmlns:p14="http://schemas.microsoft.com/office/powerpoint/2010/main" val="81774154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180000" indent="-180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25">
          <p15:clr>
            <a:srgbClr val="F26B43"/>
          </p15:clr>
        </p15:guide>
        <p15:guide id="2" pos="302">
          <p15:clr>
            <a:srgbClr val="F26B43"/>
          </p15:clr>
        </p15:guide>
        <p15:guide id="3" pos="7378">
          <p15:clr>
            <a:srgbClr val="F26B43"/>
          </p15:clr>
        </p15:guide>
        <p15:guide id="4" orient="horz" pos="232">
          <p15:clr>
            <a:srgbClr val="F26B43"/>
          </p15:clr>
        </p15:guide>
        <p15:guide id="5" orient="horz" pos="4065">
          <p15:clr>
            <a:srgbClr val="F26B43"/>
          </p15:clr>
        </p15:guide>
        <p15:guide id="8" pos="5178">
          <p15:clr>
            <a:srgbClr val="F26B43"/>
          </p15:clr>
        </p15:guide>
        <p15:guide id="9" pos="4951">
          <p15:clr>
            <a:srgbClr val="F26B43"/>
          </p15:clr>
        </p15:guide>
        <p15:guide id="10" pos="2729">
          <p15:clr>
            <a:srgbClr val="F26B43"/>
          </p15:clr>
        </p15:guide>
        <p15:guide id="11" pos="250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84654C-696F-CC47-A217-D3C6D45DAB94}"/>
              </a:ext>
            </a:extLst>
          </p:cNvPr>
          <p:cNvSpPr>
            <a:spLocks noGrp="1"/>
          </p:cNvSpPr>
          <p:nvPr>
            <p:ph type="title"/>
          </p:nvPr>
        </p:nvSpPr>
        <p:spPr>
          <a:xfrm>
            <a:off x="479424" y="3692266"/>
            <a:ext cx="4852517" cy="1218795"/>
          </a:xfrm>
          <a:prstGeom prst="rect">
            <a:avLst/>
          </a:prstGeom>
        </p:spPr>
        <p:txBody>
          <a:bodyPr vert="horz" wrap="square" lIns="0" tIns="0" rIns="0" bIns="0" rtlCol="0" anchor="t" anchorCtr="0">
            <a:sp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245AC702-3597-BD49-89BE-31F44B38C96A}"/>
              </a:ext>
            </a:extLst>
          </p:cNvPr>
          <p:cNvSpPr>
            <a:spLocks noGrp="1"/>
          </p:cNvSpPr>
          <p:nvPr>
            <p:ph type="body" idx="1"/>
          </p:nvPr>
        </p:nvSpPr>
        <p:spPr>
          <a:xfrm>
            <a:off x="8608584" y="2003213"/>
            <a:ext cx="3494087" cy="1218795"/>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Date Placeholder 7">
            <a:extLst>
              <a:ext uri="{FF2B5EF4-FFF2-40B4-BE49-F238E27FC236}">
                <a16:creationId xmlns:a16="http://schemas.microsoft.com/office/drawing/2014/main" id="{E90825DC-6C7A-9641-AC60-A3D80364E425}"/>
              </a:ext>
            </a:extLst>
          </p:cNvPr>
          <p:cNvSpPr>
            <a:spLocks noGrp="1"/>
          </p:cNvSpPr>
          <p:nvPr>
            <p:ph type="dt" sz="half" idx="2"/>
          </p:nvPr>
        </p:nvSpPr>
        <p:spPr>
          <a:xfrm>
            <a:off x="479425" y="3264582"/>
            <a:ext cx="2743200" cy="416831"/>
          </a:xfrm>
          <a:prstGeom prst="rect">
            <a:avLst/>
          </a:prstGeom>
          <a:noFill/>
        </p:spPr>
        <p:txBody>
          <a:bodyPr vert="horz" lIns="0" tIns="0" rIns="0" bIns="108000" rtlCol="0" anchor="b" anchorCtr="0">
            <a:spAutoFit/>
          </a:bodyPr>
          <a:lstStyle>
            <a:lvl1pPr algn="l">
              <a:defRPr sz="2000" b="1">
                <a:solidFill>
                  <a:schemeClr val="tx1"/>
                </a:solidFill>
              </a:defRPr>
            </a:lvl1pPr>
          </a:lstStyle>
          <a:p>
            <a:r>
              <a:rPr lang="en-AU"/>
              <a:t>18 January 2022</a:t>
            </a:r>
          </a:p>
        </p:txBody>
      </p:sp>
    </p:spTree>
    <p:extLst>
      <p:ext uri="{BB962C8B-B14F-4D97-AF65-F5344CB8AC3E}">
        <p14:creationId xmlns:p14="http://schemas.microsoft.com/office/powerpoint/2010/main" val="1261346474"/>
      </p:ext>
    </p:extLst>
  </p:cSld>
  <p:clrMap bg1="lt1" tx1="dk1" bg2="lt2" tx2="dk2" accent1="accent1" accent2="accent2" accent3="accent3" accent4="accent4" accent5="accent5" accent6="accent6" hlink="hlink" folHlink="folHlink"/>
  <p:sldLayoutIdLst>
    <p:sldLayoutId id="2147483662" r:id="rId1"/>
    <p:sldLayoutId id="2147483663" r:id="rId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0" indent="-144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02">
          <p15:clr>
            <a:srgbClr val="F26B43"/>
          </p15:clr>
        </p15:guide>
        <p15:guide id="3" pos="7378">
          <p15:clr>
            <a:srgbClr val="F26B43"/>
          </p15:clr>
        </p15:guide>
        <p15:guide id="4" orient="horz" pos="300">
          <p15:clr>
            <a:srgbClr val="F26B43"/>
          </p15:clr>
        </p15:guide>
        <p15:guide id="5" orient="horz" pos="4065">
          <p15:clr>
            <a:srgbClr val="F26B43"/>
          </p15:clr>
        </p15:guide>
        <p15:guide id="6" orient="horz" pos="231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rlc.org.au/resources" TargetMode="Externa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hyperlink" Target="http://www.clcs.org.au/legal-help" TargetMode="External"/><Relationship Id="rId2" Type="http://schemas.openxmlformats.org/officeDocument/2006/relationships/hyperlink" Target="http://www.legalaid.nsw.gov.au" TargetMode="External"/><Relationship Id="rId1" Type="http://schemas.openxmlformats.org/officeDocument/2006/relationships/slideLayout" Target="../slideLayouts/slideLayout2.xml"/><Relationship Id="rId5" Type="http://schemas.openxmlformats.org/officeDocument/2006/relationships/hyperlink" Target="http://www.ndh.org.au" TargetMode="External"/><Relationship Id="rId4" Type="http://schemas.openxmlformats.org/officeDocument/2006/relationships/hyperlink" Target="https://financialrights.org.au"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s://www.tio.com.au/members/who-we-work-with" TargetMode="External"/><Relationship Id="rId2" Type="http://schemas.openxmlformats.org/officeDocument/2006/relationships/hyperlink" Target="https://my.afca.org.au/ff-search/" TargetMode="External"/><Relationship Id="rId1" Type="http://schemas.openxmlformats.org/officeDocument/2006/relationships/slideLayout" Target="../slideLayouts/slideLayout2.xml"/><Relationship Id="rId4" Type="http://schemas.openxmlformats.org/officeDocument/2006/relationships/hyperlink" Target="https://www.ewon.com.au/page/suppliers/list-of-member-provider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EF039B2-2643-1D43-9B02-99C1E31E6B38}"/>
              </a:ext>
            </a:extLst>
          </p:cNvPr>
          <p:cNvSpPr>
            <a:spLocks noGrp="1"/>
          </p:cNvSpPr>
          <p:nvPr>
            <p:ph type="title"/>
          </p:nvPr>
        </p:nvSpPr>
        <p:spPr>
          <a:xfrm>
            <a:off x="479424" y="3681413"/>
            <a:ext cx="5107337" cy="1551194"/>
          </a:xfrm>
        </p:spPr>
        <p:txBody>
          <a:bodyPr/>
          <a:lstStyle/>
          <a:p>
            <a:r>
              <a:rPr lang="en-AU" sz="3600">
                <a:latin typeface="Archivo ExtraCondensed"/>
              </a:rPr>
              <a:t>Problem Debts #2: External dispute resolution</a:t>
            </a:r>
            <a:br>
              <a:rPr lang="en-AU" sz="4000" dirty="0">
                <a:latin typeface="Archivo ExtraCondensed"/>
              </a:rPr>
            </a:br>
            <a:r>
              <a:rPr lang="en-AU" sz="2000">
                <a:latin typeface="+mn-lt"/>
              </a:rPr>
              <a:t>Khai Der Lau</a:t>
            </a:r>
            <a:br>
              <a:rPr lang="en-AU" sz="2000" dirty="0">
                <a:latin typeface="+mn-lt"/>
              </a:rPr>
            </a:br>
            <a:r>
              <a:rPr lang="en-AU" sz="2000" dirty="0">
                <a:latin typeface="+mn-lt"/>
              </a:rPr>
              <a:t>Credit, Debt, and Consumer Lawyer, RLC</a:t>
            </a:r>
            <a:endParaRPr lang="en-US" sz="2000"/>
          </a:p>
        </p:txBody>
      </p:sp>
      <p:sp>
        <p:nvSpPr>
          <p:cNvPr id="13" name="Date Placeholder 12">
            <a:extLst>
              <a:ext uri="{FF2B5EF4-FFF2-40B4-BE49-F238E27FC236}">
                <a16:creationId xmlns:a16="http://schemas.microsoft.com/office/drawing/2014/main" id="{762D11AF-9168-B440-BFCC-7373B461CAB8}"/>
              </a:ext>
            </a:extLst>
          </p:cNvPr>
          <p:cNvSpPr>
            <a:spLocks noGrp="1"/>
          </p:cNvSpPr>
          <p:nvPr>
            <p:ph type="dt" sz="half" idx="10"/>
          </p:nvPr>
        </p:nvSpPr>
        <p:spPr/>
        <p:txBody>
          <a:bodyPr/>
          <a:lstStyle/>
          <a:p>
            <a:r>
              <a:rPr lang="en-GB" dirty="0"/>
              <a:t>April 2026</a:t>
            </a:r>
            <a:endParaRPr lang="en-AU" dirty="0"/>
          </a:p>
        </p:txBody>
      </p:sp>
    </p:spTree>
    <p:extLst>
      <p:ext uri="{BB962C8B-B14F-4D97-AF65-F5344CB8AC3E}">
        <p14:creationId xmlns:p14="http://schemas.microsoft.com/office/powerpoint/2010/main" val="169712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59CF2-F267-D182-6C11-BB7CAE141784}"/>
              </a:ext>
            </a:extLst>
          </p:cNvPr>
          <p:cNvSpPr>
            <a:spLocks noGrp="1"/>
          </p:cNvSpPr>
          <p:nvPr>
            <p:ph type="title"/>
          </p:nvPr>
        </p:nvSpPr>
        <p:spPr/>
        <p:txBody>
          <a:bodyPr/>
          <a:lstStyle/>
          <a:p>
            <a:r>
              <a:rPr lang="en-US"/>
              <a:t>Red flags – time to refer to lawyer!</a:t>
            </a:r>
          </a:p>
        </p:txBody>
      </p:sp>
      <p:sp>
        <p:nvSpPr>
          <p:cNvPr id="3" name="Footer Placeholder 2">
            <a:extLst>
              <a:ext uri="{FF2B5EF4-FFF2-40B4-BE49-F238E27FC236}">
                <a16:creationId xmlns:a16="http://schemas.microsoft.com/office/drawing/2014/main" id="{91FAE2D2-AB6F-EC49-DAA5-82D9B051113F}"/>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8B6E5CDC-F4DB-5D9E-C372-11B4EA0BFEE1}"/>
              </a:ext>
            </a:extLst>
          </p:cNvPr>
          <p:cNvSpPr>
            <a:spLocks noGrp="1"/>
          </p:cNvSpPr>
          <p:nvPr>
            <p:ph type="sldNum" sz="quarter" idx="11"/>
          </p:nvPr>
        </p:nvSpPr>
        <p:spPr/>
        <p:txBody>
          <a:bodyPr/>
          <a:lstStyle/>
          <a:p>
            <a:fld id="{CD4C1D5F-4A97-7B42-9D87-24EE203E0E60}" type="slidenum">
              <a:rPr lang="en-AU"/>
              <a:pPr/>
              <a:t>10</a:t>
            </a:fld>
            <a:endParaRPr lang="en-AU"/>
          </a:p>
        </p:txBody>
      </p:sp>
      <p:sp>
        <p:nvSpPr>
          <p:cNvPr id="5" name="Text Placeholder 4">
            <a:extLst>
              <a:ext uri="{FF2B5EF4-FFF2-40B4-BE49-F238E27FC236}">
                <a16:creationId xmlns:a16="http://schemas.microsoft.com/office/drawing/2014/main" id="{29622FEB-0C9C-7E34-1DC8-35F3F5E0C2C0}"/>
              </a:ext>
            </a:extLst>
          </p:cNvPr>
          <p:cNvSpPr>
            <a:spLocks noGrp="1"/>
          </p:cNvSpPr>
          <p:nvPr>
            <p:ph type="body" sz="quarter" idx="12"/>
          </p:nvPr>
        </p:nvSpPr>
        <p:spPr>
          <a:xfrm>
            <a:off x="479424" y="1374938"/>
            <a:ext cx="11233150" cy="3852862"/>
          </a:xfrm>
        </p:spPr>
        <p:txBody>
          <a:bodyPr/>
          <a:lstStyle/>
          <a:p>
            <a:pPr marL="285750" indent="-285750">
              <a:buChar char="•"/>
            </a:pPr>
            <a:r>
              <a:rPr lang="en-US" sz="2800" dirty="0"/>
              <a:t>Client was on a Centrelink income when they were approved by a lender.</a:t>
            </a:r>
          </a:p>
          <a:p>
            <a:pPr marL="285750" indent="-285750">
              <a:buChar char="•"/>
            </a:pPr>
            <a:r>
              <a:rPr lang="en-US" sz="2800" dirty="0"/>
              <a:t>Client has multiple loans or leases at the same time.</a:t>
            </a:r>
          </a:p>
          <a:p>
            <a:pPr marL="285750" indent="-285750">
              <a:buChar char="•"/>
            </a:pPr>
            <a:r>
              <a:rPr lang="en-US" sz="2800" dirty="0"/>
              <a:t>Client has a significant vulnerability (domestic violence, language barrier, disability) that was exploited by the creditor. </a:t>
            </a:r>
          </a:p>
          <a:p>
            <a:pPr marL="285750" indent="-285750">
              <a:buChar char="•"/>
            </a:pPr>
            <a:r>
              <a:rPr lang="en-US" sz="2800" dirty="0"/>
              <a:t>The debt is 6 years old or more</a:t>
            </a:r>
          </a:p>
        </p:txBody>
      </p:sp>
    </p:spTree>
    <p:extLst>
      <p:ext uri="{BB962C8B-B14F-4D97-AF65-F5344CB8AC3E}">
        <p14:creationId xmlns:p14="http://schemas.microsoft.com/office/powerpoint/2010/main" val="742447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D1C76-FB5B-B18A-8388-9FB91EBBB680}"/>
              </a:ext>
            </a:extLst>
          </p:cNvPr>
          <p:cNvSpPr>
            <a:spLocks noGrp="1"/>
          </p:cNvSpPr>
          <p:nvPr>
            <p:ph type="title"/>
          </p:nvPr>
        </p:nvSpPr>
        <p:spPr/>
        <p:txBody>
          <a:bodyPr/>
          <a:lstStyle/>
          <a:p>
            <a:r>
              <a:rPr lang="en-US"/>
              <a:t>How do you lodge your dispute with EDR?</a:t>
            </a:r>
          </a:p>
        </p:txBody>
      </p:sp>
      <p:sp>
        <p:nvSpPr>
          <p:cNvPr id="3" name="Footer Placeholder 2">
            <a:extLst>
              <a:ext uri="{FF2B5EF4-FFF2-40B4-BE49-F238E27FC236}">
                <a16:creationId xmlns:a16="http://schemas.microsoft.com/office/drawing/2014/main" id="{9EDEB796-9B15-2C0A-5436-D5B4A5FD5220}"/>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1DB73FA3-9143-D1F2-FCAB-0C50001136ED}"/>
              </a:ext>
            </a:extLst>
          </p:cNvPr>
          <p:cNvSpPr>
            <a:spLocks noGrp="1"/>
          </p:cNvSpPr>
          <p:nvPr>
            <p:ph type="sldNum" sz="quarter" idx="11"/>
          </p:nvPr>
        </p:nvSpPr>
        <p:spPr/>
        <p:txBody>
          <a:bodyPr/>
          <a:lstStyle/>
          <a:p>
            <a:fld id="{CD4C1D5F-4A97-7B42-9D87-24EE203E0E60}" type="slidenum">
              <a:rPr lang="en-AU"/>
              <a:pPr/>
              <a:t>11</a:t>
            </a:fld>
            <a:endParaRPr lang="en-AU"/>
          </a:p>
        </p:txBody>
      </p:sp>
      <p:sp>
        <p:nvSpPr>
          <p:cNvPr id="5" name="Text Placeholder 4">
            <a:extLst>
              <a:ext uri="{FF2B5EF4-FFF2-40B4-BE49-F238E27FC236}">
                <a16:creationId xmlns:a16="http://schemas.microsoft.com/office/drawing/2014/main" id="{26E478E1-C06D-22F6-B0A9-D4B917FAE033}"/>
              </a:ext>
            </a:extLst>
          </p:cNvPr>
          <p:cNvSpPr>
            <a:spLocks noGrp="1"/>
          </p:cNvSpPr>
          <p:nvPr>
            <p:ph type="body" sz="quarter" idx="12"/>
          </p:nvPr>
        </p:nvSpPr>
        <p:spPr>
          <a:xfrm>
            <a:off x="479425" y="1502569"/>
            <a:ext cx="11233150" cy="3852862"/>
          </a:xfrm>
        </p:spPr>
        <p:txBody>
          <a:bodyPr/>
          <a:lstStyle/>
          <a:p>
            <a:pPr marL="285750" indent="-285750">
              <a:buChar char="•"/>
            </a:pPr>
            <a:r>
              <a:rPr lang="en-US" sz="2800" dirty="0"/>
              <a:t>Normally, you have to lodge in writing.</a:t>
            </a:r>
          </a:p>
          <a:p>
            <a:r>
              <a:rPr lang="en-US" sz="2800" dirty="0"/>
              <a:t> </a:t>
            </a:r>
          </a:p>
          <a:p>
            <a:pPr marL="285750" indent="-285750">
              <a:buChar char="•"/>
            </a:pPr>
            <a:r>
              <a:rPr lang="en-US" sz="2800" dirty="0"/>
              <a:t>Some EDR schemes will accept complaints over the phone. </a:t>
            </a:r>
          </a:p>
          <a:p>
            <a:endParaRPr lang="en-US" sz="2800" dirty="0"/>
          </a:p>
          <a:p>
            <a:pPr marL="285750" indent="-285750">
              <a:buChar char="•"/>
            </a:pPr>
            <a:r>
              <a:rPr lang="en-US" sz="2800" dirty="0"/>
              <a:t>EDR schemes will provide translators and can work with the National Relay Service. </a:t>
            </a:r>
          </a:p>
          <a:p>
            <a:endParaRPr lang="en-US" sz="2800" dirty="0"/>
          </a:p>
          <a:p>
            <a:endParaRPr lang="en-US" sz="2800" dirty="0"/>
          </a:p>
          <a:p>
            <a:pPr marL="285750" indent="-285750">
              <a:buChar char="•"/>
            </a:pPr>
            <a:r>
              <a:rPr lang="en-US" sz="2800" dirty="0"/>
              <a:t>EDR schemes have representation allowed, and a signed authority is generally required. </a:t>
            </a:r>
          </a:p>
        </p:txBody>
      </p:sp>
    </p:spTree>
    <p:extLst>
      <p:ext uri="{BB962C8B-B14F-4D97-AF65-F5344CB8AC3E}">
        <p14:creationId xmlns:p14="http://schemas.microsoft.com/office/powerpoint/2010/main" val="2875801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2F2BD-B5F0-275F-2D77-A61641FD0991}"/>
              </a:ext>
            </a:extLst>
          </p:cNvPr>
          <p:cNvSpPr>
            <a:spLocks noGrp="1"/>
          </p:cNvSpPr>
          <p:nvPr>
            <p:ph type="title"/>
          </p:nvPr>
        </p:nvSpPr>
        <p:spPr/>
        <p:txBody>
          <a:bodyPr/>
          <a:lstStyle/>
          <a:p>
            <a:r>
              <a:rPr lang="en-US"/>
              <a:t>EDR process</a:t>
            </a:r>
          </a:p>
        </p:txBody>
      </p:sp>
      <p:sp>
        <p:nvSpPr>
          <p:cNvPr id="3" name="Footer Placeholder 2">
            <a:extLst>
              <a:ext uri="{FF2B5EF4-FFF2-40B4-BE49-F238E27FC236}">
                <a16:creationId xmlns:a16="http://schemas.microsoft.com/office/drawing/2014/main" id="{C561B05D-B2E3-7FC9-DDB7-B602F4C6F070}"/>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B2A8121D-30E6-9F67-DC21-2E836A715063}"/>
              </a:ext>
            </a:extLst>
          </p:cNvPr>
          <p:cNvSpPr>
            <a:spLocks noGrp="1"/>
          </p:cNvSpPr>
          <p:nvPr>
            <p:ph type="sldNum" sz="quarter" idx="11"/>
          </p:nvPr>
        </p:nvSpPr>
        <p:spPr/>
        <p:txBody>
          <a:bodyPr/>
          <a:lstStyle/>
          <a:p>
            <a:fld id="{CD4C1D5F-4A97-7B42-9D87-24EE203E0E60}" type="slidenum">
              <a:rPr lang="en-AU"/>
              <a:pPr/>
              <a:t>12</a:t>
            </a:fld>
            <a:endParaRPr lang="en-AU"/>
          </a:p>
        </p:txBody>
      </p:sp>
      <p:graphicFrame>
        <p:nvGraphicFramePr>
          <p:cNvPr id="7" name="Content Placeholder 3">
            <a:extLst>
              <a:ext uri="{FF2B5EF4-FFF2-40B4-BE49-F238E27FC236}">
                <a16:creationId xmlns:a16="http://schemas.microsoft.com/office/drawing/2014/main" id="{A932E111-71D1-E8A3-4C97-40BB597AE465}"/>
              </a:ext>
            </a:extLst>
          </p:cNvPr>
          <p:cNvGraphicFramePr>
            <a:graphicFrameLocks noGrp="1"/>
          </p:cNvGraphicFramePr>
          <p:nvPr>
            <p:extLst>
              <p:ext uri="{D42A27DB-BD31-4B8C-83A1-F6EECF244321}">
                <p14:modId xmlns:p14="http://schemas.microsoft.com/office/powerpoint/2010/main" val="159105224"/>
              </p:ext>
            </p:extLst>
          </p:nvPr>
        </p:nvGraphicFramePr>
        <p:xfrm>
          <a:off x="838199" y="977698"/>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3856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BBFC5-716B-0439-C64D-7C02D33920EE}"/>
              </a:ext>
            </a:extLst>
          </p:cNvPr>
          <p:cNvSpPr>
            <a:spLocks noGrp="1"/>
          </p:cNvSpPr>
          <p:nvPr>
            <p:ph type="title"/>
          </p:nvPr>
        </p:nvSpPr>
        <p:spPr>
          <a:xfrm>
            <a:off x="479424" y="2781300"/>
            <a:ext cx="3110213" cy="1163395"/>
          </a:xfrm>
        </p:spPr>
        <p:txBody>
          <a:bodyPr/>
          <a:lstStyle/>
          <a:p>
            <a:r>
              <a:rPr lang="en-US"/>
              <a:t>Benefits of EDR</a:t>
            </a:r>
          </a:p>
        </p:txBody>
      </p:sp>
      <p:sp>
        <p:nvSpPr>
          <p:cNvPr id="3" name="Footer Placeholder 2">
            <a:extLst>
              <a:ext uri="{FF2B5EF4-FFF2-40B4-BE49-F238E27FC236}">
                <a16:creationId xmlns:a16="http://schemas.microsoft.com/office/drawing/2014/main" id="{B80BFA74-3497-2A14-4070-5C06E785D520}"/>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8598C4B1-4359-36C8-4147-888FBACD0E88}"/>
              </a:ext>
            </a:extLst>
          </p:cNvPr>
          <p:cNvSpPr>
            <a:spLocks noGrp="1"/>
          </p:cNvSpPr>
          <p:nvPr>
            <p:ph type="sldNum" sz="quarter" idx="11"/>
          </p:nvPr>
        </p:nvSpPr>
        <p:spPr/>
        <p:txBody>
          <a:bodyPr/>
          <a:lstStyle/>
          <a:p>
            <a:fld id="{CD4C1D5F-4A97-7B42-9D87-24EE203E0E60}" type="slidenum">
              <a:rPr lang="en-AU"/>
              <a:pPr/>
              <a:t>13</a:t>
            </a:fld>
            <a:endParaRPr lang="en-AU"/>
          </a:p>
        </p:txBody>
      </p:sp>
    </p:spTree>
    <p:extLst>
      <p:ext uri="{BB962C8B-B14F-4D97-AF65-F5344CB8AC3E}">
        <p14:creationId xmlns:p14="http://schemas.microsoft.com/office/powerpoint/2010/main" val="2118621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A403D-FDA4-D606-8BFE-7393B098E976}"/>
              </a:ext>
            </a:extLst>
          </p:cNvPr>
          <p:cNvSpPr>
            <a:spLocks noGrp="1"/>
          </p:cNvSpPr>
          <p:nvPr>
            <p:ph type="title"/>
          </p:nvPr>
        </p:nvSpPr>
        <p:spPr/>
        <p:txBody>
          <a:bodyPr/>
          <a:lstStyle/>
          <a:p>
            <a:r>
              <a:rPr lang="en-US"/>
              <a:t>EDR is independent</a:t>
            </a:r>
          </a:p>
        </p:txBody>
      </p:sp>
      <p:sp>
        <p:nvSpPr>
          <p:cNvPr id="3" name="Footer Placeholder 2">
            <a:extLst>
              <a:ext uri="{FF2B5EF4-FFF2-40B4-BE49-F238E27FC236}">
                <a16:creationId xmlns:a16="http://schemas.microsoft.com/office/drawing/2014/main" id="{FCAA26AF-9CD8-20A7-6A77-A0A7A1F15664}"/>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4555315E-E443-8CDF-0632-DD0C477CCB13}"/>
              </a:ext>
            </a:extLst>
          </p:cNvPr>
          <p:cNvSpPr>
            <a:spLocks noGrp="1"/>
          </p:cNvSpPr>
          <p:nvPr>
            <p:ph type="sldNum" sz="quarter" idx="11"/>
          </p:nvPr>
        </p:nvSpPr>
        <p:spPr/>
        <p:txBody>
          <a:bodyPr/>
          <a:lstStyle/>
          <a:p>
            <a:fld id="{CD4C1D5F-4A97-7B42-9D87-24EE203E0E60}" type="slidenum">
              <a:rPr lang="en-AU"/>
              <a:pPr/>
              <a:t>14</a:t>
            </a:fld>
            <a:endParaRPr lang="en-AU"/>
          </a:p>
        </p:txBody>
      </p:sp>
      <p:sp>
        <p:nvSpPr>
          <p:cNvPr id="5" name="Text Placeholder 4">
            <a:extLst>
              <a:ext uri="{FF2B5EF4-FFF2-40B4-BE49-F238E27FC236}">
                <a16:creationId xmlns:a16="http://schemas.microsoft.com/office/drawing/2014/main" id="{F1B0D9A3-A9DE-6E59-34F6-683F9418A84C}"/>
              </a:ext>
            </a:extLst>
          </p:cNvPr>
          <p:cNvSpPr>
            <a:spLocks noGrp="1"/>
          </p:cNvSpPr>
          <p:nvPr>
            <p:ph type="body" sz="quarter" idx="12"/>
          </p:nvPr>
        </p:nvSpPr>
        <p:spPr>
          <a:xfrm>
            <a:off x="8220075" y="1459215"/>
            <a:ext cx="3492499" cy="3848400"/>
          </a:xfrm>
        </p:spPr>
        <p:txBody>
          <a:bodyPr/>
          <a:lstStyle/>
          <a:p>
            <a:r>
              <a:rPr lang="en-US" sz="2400" dirty="0"/>
              <a:t>All of these schemes have been assessed by the Information Commissioner as:</a:t>
            </a:r>
          </a:p>
          <a:p>
            <a:pPr marL="285750" indent="-285750">
              <a:buChar char="•"/>
            </a:pPr>
            <a:r>
              <a:rPr lang="en-US" sz="2400" dirty="0"/>
              <a:t>Independent of the sector</a:t>
            </a:r>
          </a:p>
          <a:p>
            <a:pPr marL="285750" indent="-285750">
              <a:buChar char="•"/>
            </a:pPr>
            <a:r>
              <a:rPr lang="en-US" sz="2400" dirty="0"/>
              <a:t>Fair and transparent</a:t>
            </a:r>
          </a:p>
          <a:p>
            <a:pPr marL="285750" indent="-285750">
              <a:buChar char="•"/>
            </a:pPr>
            <a:r>
              <a:rPr lang="en-US" sz="2400" dirty="0"/>
              <a:t>Accountable to the public</a:t>
            </a:r>
          </a:p>
          <a:p>
            <a:pPr marL="285750" indent="-285750">
              <a:buChar char="•"/>
            </a:pPr>
            <a:r>
              <a:rPr lang="en-US" sz="2400" dirty="0"/>
              <a:t>Efficient and effective</a:t>
            </a:r>
          </a:p>
          <a:p>
            <a:pPr marL="285750" indent="-285750">
              <a:buChar char="•"/>
            </a:pPr>
            <a:r>
              <a:rPr lang="en-US" sz="2400" dirty="0"/>
              <a:t>Accessible</a:t>
            </a:r>
          </a:p>
        </p:txBody>
      </p:sp>
      <p:sp>
        <p:nvSpPr>
          <p:cNvPr id="6" name="Text Placeholder 5">
            <a:extLst>
              <a:ext uri="{FF2B5EF4-FFF2-40B4-BE49-F238E27FC236}">
                <a16:creationId xmlns:a16="http://schemas.microsoft.com/office/drawing/2014/main" id="{9BE4D9C2-395B-9442-D7CE-48119BBDE132}"/>
              </a:ext>
            </a:extLst>
          </p:cNvPr>
          <p:cNvSpPr>
            <a:spLocks noGrp="1"/>
          </p:cNvSpPr>
          <p:nvPr>
            <p:ph type="body" sz="quarter" idx="13"/>
          </p:nvPr>
        </p:nvSpPr>
        <p:spPr/>
        <p:txBody>
          <a:bodyPr/>
          <a:lstStyle/>
          <a:p>
            <a:r>
              <a:rPr lang="en-US" sz="2400" dirty="0"/>
              <a:t>The schemes discussed here are independent. </a:t>
            </a:r>
          </a:p>
        </p:txBody>
      </p:sp>
    </p:spTree>
    <p:extLst>
      <p:ext uri="{BB962C8B-B14F-4D97-AF65-F5344CB8AC3E}">
        <p14:creationId xmlns:p14="http://schemas.microsoft.com/office/powerpoint/2010/main" val="1821744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F319B-95CA-894F-CF6F-22E439CBB0A0}"/>
              </a:ext>
            </a:extLst>
          </p:cNvPr>
          <p:cNvSpPr>
            <a:spLocks noGrp="1"/>
          </p:cNvSpPr>
          <p:nvPr>
            <p:ph type="title"/>
          </p:nvPr>
        </p:nvSpPr>
        <p:spPr/>
        <p:txBody>
          <a:bodyPr/>
          <a:lstStyle/>
          <a:p>
            <a:r>
              <a:rPr lang="en-US"/>
              <a:t>Benefits of EDR</a:t>
            </a:r>
          </a:p>
        </p:txBody>
      </p:sp>
      <p:sp>
        <p:nvSpPr>
          <p:cNvPr id="3" name="Footer Placeholder 2">
            <a:extLst>
              <a:ext uri="{FF2B5EF4-FFF2-40B4-BE49-F238E27FC236}">
                <a16:creationId xmlns:a16="http://schemas.microsoft.com/office/drawing/2014/main" id="{1E04AC5E-1F90-E070-A7BD-473236E76204}"/>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BA7FBF4C-697C-6D4D-BD60-E68037B37912}"/>
              </a:ext>
            </a:extLst>
          </p:cNvPr>
          <p:cNvSpPr>
            <a:spLocks noGrp="1"/>
          </p:cNvSpPr>
          <p:nvPr>
            <p:ph type="sldNum" sz="quarter" idx="11"/>
          </p:nvPr>
        </p:nvSpPr>
        <p:spPr/>
        <p:txBody>
          <a:bodyPr/>
          <a:lstStyle/>
          <a:p>
            <a:fld id="{CD4C1D5F-4A97-7B42-9D87-24EE203E0E60}" type="slidenum">
              <a:rPr lang="en-AU"/>
              <a:pPr/>
              <a:t>15</a:t>
            </a:fld>
            <a:endParaRPr lang="en-AU"/>
          </a:p>
        </p:txBody>
      </p:sp>
      <p:sp>
        <p:nvSpPr>
          <p:cNvPr id="5" name="Text Placeholder 4">
            <a:extLst>
              <a:ext uri="{FF2B5EF4-FFF2-40B4-BE49-F238E27FC236}">
                <a16:creationId xmlns:a16="http://schemas.microsoft.com/office/drawing/2014/main" id="{97EB4CCF-26AE-5B36-B97A-5B11511D5168}"/>
              </a:ext>
            </a:extLst>
          </p:cNvPr>
          <p:cNvSpPr>
            <a:spLocks noGrp="1"/>
          </p:cNvSpPr>
          <p:nvPr>
            <p:ph type="body" sz="quarter" idx="12"/>
          </p:nvPr>
        </p:nvSpPr>
        <p:spPr/>
        <p:txBody>
          <a:bodyPr/>
          <a:lstStyle/>
          <a:p>
            <a:pPr marL="285750" indent="-285750">
              <a:buChar char="•"/>
            </a:pPr>
            <a:r>
              <a:rPr lang="en-US" sz="2800" dirty="0"/>
              <a:t>Free for consumers and easy to access. </a:t>
            </a:r>
          </a:p>
          <a:p>
            <a:pPr marL="285750" indent="-285750">
              <a:buChar char="•"/>
            </a:pPr>
            <a:r>
              <a:rPr lang="en-US" sz="2800" dirty="0"/>
              <a:t>EDR decisions are binding on the service provider and other party, but generally do not bind the consumer complainant unless agreed upon. </a:t>
            </a:r>
          </a:p>
          <a:p>
            <a:pPr marL="285750" indent="-285750">
              <a:buChar char="•"/>
            </a:pPr>
            <a:r>
              <a:rPr lang="en-US" sz="2800" dirty="0"/>
              <a:t>Complainants (consumers) retain their legal rights to take their matter to court if they do not agree with the outcome of EDR. </a:t>
            </a:r>
            <a:endParaRPr lang="en-US" dirty="0"/>
          </a:p>
          <a:p>
            <a:pPr marL="285750" indent="-285750">
              <a:buChar char="•"/>
            </a:pPr>
            <a:r>
              <a:rPr lang="en-US" sz="2800" dirty="0"/>
              <a:t>An EDR complaint can give the consumer extra time to deal with their financial hardship.  </a:t>
            </a:r>
          </a:p>
        </p:txBody>
      </p:sp>
    </p:spTree>
    <p:extLst>
      <p:ext uri="{BB962C8B-B14F-4D97-AF65-F5344CB8AC3E}">
        <p14:creationId xmlns:p14="http://schemas.microsoft.com/office/powerpoint/2010/main" val="3717111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7A3FA-49CD-2D1E-DF52-5B510C808FBB}"/>
              </a:ext>
            </a:extLst>
          </p:cNvPr>
          <p:cNvSpPr>
            <a:spLocks noGrp="1"/>
          </p:cNvSpPr>
          <p:nvPr>
            <p:ph type="title"/>
          </p:nvPr>
        </p:nvSpPr>
        <p:spPr/>
        <p:txBody>
          <a:bodyPr/>
          <a:lstStyle/>
          <a:p>
            <a:r>
              <a:rPr lang="en-US"/>
              <a:t>Debt collection – halting with EDR</a:t>
            </a:r>
          </a:p>
        </p:txBody>
      </p:sp>
      <p:sp>
        <p:nvSpPr>
          <p:cNvPr id="3" name="Footer Placeholder 2">
            <a:extLst>
              <a:ext uri="{FF2B5EF4-FFF2-40B4-BE49-F238E27FC236}">
                <a16:creationId xmlns:a16="http://schemas.microsoft.com/office/drawing/2014/main" id="{12A1B633-C1FC-F8B1-F76F-B95C11FAA137}"/>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BE79ADD7-1C2C-1643-1577-28E9FCC93DAB}"/>
              </a:ext>
            </a:extLst>
          </p:cNvPr>
          <p:cNvSpPr>
            <a:spLocks noGrp="1"/>
          </p:cNvSpPr>
          <p:nvPr>
            <p:ph type="sldNum" sz="quarter" idx="11"/>
          </p:nvPr>
        </p:nvSpPr>
        <p:spPr/>
        <p:txBody>
          <a:bodyPr/>
          <a:lstStyle/>
          <a:p>
            <a:fld id="{CD4C1D5F-4A97-7B42-9D87-24EE203E0E60}" type="slidenum">
              <a:rPr lang="en-AU"/>
              <a:pPr/>
              <a:t>16</a:t>
            </a:fld>
            <a:endParaRPr lang="en-AU"/>
          </a:p>
        </p:txBody>
      </p:sp>
      <p:graphicFrame>
        <p:nvGraphicFramePr>
          <p:cNvPr id="7" name="Content Placeholder 4">
            <a:extLst>
              <a:ext uri="{FF2B5EF4-FFF2-40B4-BE49-F238E27FC236}">
                <a16:creationId xmlns:a16="http://schemas.microsoft.com/office/drawing/2014/main" id="{6E164E04-0FDA-9775-6202-C7D8D52CA72C}"/>
              </a:ext>
            </a:extLst>
          </p:cNvPr>
          <p:cNvGraphicFramePr>
            <a:graphicFrameLocks noGrp="1"/>
          </p:cNvGraphicFramePr>
          <p:nvPr>
            <p:extLst>
              <p:ext uri="{D42A27DB-BD31-4B8C-83A1-F6EECF244321}">
                <p14:modId xmlns:p14="http://schemas.microsoft.com/office/powerpoint/2010/main" val="1787350044"/>
              </p:ext>
            </p:extLst>
          </p:nvPr>
        </p:nvGraphicFramePr>
        <p:xfrm>
          <a:off x="3512389" y="1667474"/>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9989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8A341-699E-40B1-58A2-C76BDC9394F9}"/>
              </a:ext>
            </a:extLst>
          </p:cNvPr>
          <p:cNvSpPr>
            <a:spLocks noGrp="1"/>
          </p:cNvSpPr>
          <p:nvPr>
            <p:ph type="title"/>
          </p:nvPr>
        </p:nvSpPr>
        <p:spPr/>
        <p:txBody>
          <a:bodyPr/>
          <a:lstStyle/>
          <a:p>
            <a:r>
              <a:rPr lang="en-US"/>
              <a:t>Deadlines &amp; EDR</a:t>
            </a:r>
          </a:p>
        </p:txBody>
      </p:sp>
      <p:sp>
        <p:nvSpPr>
          <p:cNvPr id="3" name="Footer Placeholder 2">
            <a:extLst>
              <a:ext uri="{FF2B5EF4-FFF2-40B4-BE49-F238E27FC236}">
                <a16:creationId xmlns:a16="http://schemas.microsoft.com/office/drawing/2014/main" id="{BFF5B067-D468-7286-AF93-E114DFDC0E82}"/>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72C869CF-7576-EA19-975C-2ABB8B03F2B8}"/>
              </a:ext>
            </a:extLst>
          </p:cNvPr>
          <p:cNvSpPr>
            <a:spLocks noGrp="1"/>
          </p:cNvSpPr>
          <p:nvPr>
            <p:ph type="sldNum" sz="quarter" idx="11"/>
          </p:nvPr>
        </p:nvSpPr>
        <p:spPr/>
        <p:txBody>
          <a:bodyPr/>
          <a:lstStyle/>
          <a:p>
            <a:fld id="{CD4C1D5F-4A97-7B42-9D87-24EE203E0E60}" type="slidenum">
              <a:rPr lang="en-AU"/>
              <a:pPr/>
              <a:t>17</a:t>
            </a:fld>
            <a:endParaRPr lang="en-AU"/>
          </a:p>
        </p:txBody>
      </p:sp>
      <p:sp>
        <p:nvSpPr>
          <p:cNvPr id="5" name="Text Placeholder 4">
            <a:extLst>
              <a:ext uri="{FF2B5EF4-FFF2-40B4-BE49-F238E27FC236}">
                <a16:creationId xmlns:a16="http://schemas.microsoft.com/office/drawing/2014/main" id="{53A3A061-C881-27FE-5E2C-F4F491071F8C}"/>
              </a:ext>
            </a:extLst>
          </p:cNvPr>
          <p:cNvSpPr>
            <a:spLocks noGrp="1"/>
          </p:cNvSpPr>
          <p:nvPr>
            <p:ph type="body" sz="quarter" idx="12"/>
          </p:nvPr>
        </p:nvSpPr>
        <p:spPr>
          <a:xfrm>
            <a:off x="386119" y="1421590"/>
            <a:ext cx="11233150" cy="3852862"/>
          </a:xfrm>
        </p:spPr>
        <p:txBody>
          <a:bodyPr/>
          <a:lstStyle/>
          <a:p>
            <a:pPr marL="285750" indent="-285750">
              <a:buChar char="•"/>
            </a:pPr>
            <a:r>
              <a:rPr lang="en-US" sz="2400" dirty="0"/>
              <a:t>A statement of claim </a:t>
            </a:r>
            <a:r>
              <a:rPr lang="en-US" sz="2400"/>
              <a:t>is a document </a:t>
            </a:r>
            <a:r>
              <a:rPr lang="en-US" sz="2400" dirty="0"/>
              <a:t>that starts court proceedings. </a:t>
            </a:r>
          </a:p>
          <a:p>
            <a:pPr marL="285750" indent="-285750">
              <a:buChar char="•"/>
            </a:pPr>
            <a:r>
              <a:rPr lang="en-US" sz="2400" dirty="0"/>
              <a:t>It must be personally served on the client or posted by the Court. </a:t>
            </a:r>
          </a:p>
          <a:p>
            <a:pPr marL="285750" indent="-285750">
              <a:buChar char="•"/>
            </a:pPr>
            <a:r>
              <a:rPr lang="en-US" sz="2400" dirty="0"/>
              <a:t>The Creditor or Debt Collector is the “plaintiff”. </a:t>
            </a:r>
          </a:p>
          <a:p>
            <a:pPr marL="285750" indent="-285750">
              <a:buChar char="•"/>
            </a:pPr>
            <a:r>
              <a:rPr lang="en-US" sz="2400" dirty="0"/>
              <a:t>The Debtor is the “defendant”.</a:t>
            </a:r>
          </a:p>
          <a:p>
            <a:pPr marL="285750" indent="-285750">
              <a:buChar char="•"/>
            </a:pPr>
            <a:r>
              <a:rPr lang="en-US" sz="2400" dirty="0"/>
              <a:t>The defendant has 28 days to respond. </a:t>
            </a:r>
          </a:p>
          <a:p>
            <a:pPr marL="285750" indent="-285750">
              <a:buChar char="•"/>
            </a:pPr>
            <a:r>
              <a:rPr lang="en-US" sz="2400" dirty="0"/>
              <a:t>If no response, after 28 days, the plaintiff can apply for default judgment. </a:t>
            </a:r>
          </a:p>
          <a:p>
            <a:pPr marL="285750" indent="-285750">
              <a:buChar char="•"/>
            </a:pPr>
            <a:r>
              <a:rPr lang="en-US" sz="2400" dirty="0"/>
              <a:t>Judgment can be enforced through the Court. </a:t>
            </a:r>
          </a:p>
          <a:p>
            <a:pPr marL="285750" indent="-285750">
              <a:buChar char="•"/>
            </a:pPr>
            <a:r>
              <a:rPr lang="en-US" sz="2400" dirty="0"/>
              <a:t>Get legal advice </a:t>
            </a:r>
            <a:r>
              <a:rPr lang="en-US" sz="2400" b="1" dirty="0">
                <a:solidFill>
                  <a:srgbClr val="FF0000"/>
                </a:solidFill>
              </a:rPr>
              <a:t>immediately!</a:t>
            </a:r>
          </a:p>
          <a:p>
            <a:pPr marL="285750" indent="-285750">
              <a:buChar char="•"/>
            </a:pPr>
            <a:r>
              <a:rPr lang="en-US" sz="2400" dirty="0" err="1"/>
              <a:t>Defence</a:t>
            </a:r>
            <a:r>
              <a:rPr lang="en-US" sz="2400" dirty="0"/>
              <a:t> can be argued at EDR. </a:t>
            </a:r>
          </a:p>
        </p:txBody>
      </p:sp>
    </p:spTree>
    <p:extLst>
      <p:ext uri="{BB962C8B-B14F-4D97-AF65-F5344CB8AC3E}">
        <p14:creationId xmlns:p14="http://schemas.microsoft.com/office/powerpoint/2010/main" val="1957274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8C0C8-6217-E4D5-DA0E-F99F22DE2B22}"/>
              </a:ext>
            </a:extLst>
          </p:cNvPr>
          <p:cNvSpPr>
            <a:spLocks noGrp="1"/>
          </p:cNvSpPr>
          <p:nvPr>
            <p:ph type="title"/>
          </p:nvPr>
        </p:nvSpPr>
        <p:spPr/>
        <p:txBody>
          <a:bodyPr/>
          <a:lstStyle/>
          <a:p>
            <a:r>
              <a:rPr lang="en-US"/>
              <a:t>EDR may prevent court action</a:t>
            </a:r>
          </a:p>
        </p:txBody>
      </p:sp>
      <p:sp>
        <p:nvSpPr>
          <p:cNvPr id="3" name="Footer Placeholder 2">
            <a:extLst>
              <a:ext uri="{FF2B5EF4-FFF2-40B4-BE49-F238E27FC236}">
                <a16:creationId xmlns:a16="http://schemas.microsoft.com/office/drawing/2014/main" id="{D18BA420-5822-6619-7134-7B85E633927B}"/>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12ACA6C9-4362-E0D6-FD35-E0925C5B804A}"/>
              </a:ext>
            </a:extLst>
          </p:cNvPr>
          <p:cNvSpPr>
            <a:spLocks noGrp="1"/>
          </p:cNvSpPr>
          <p:nvPr>
            <p:ph type="sldNum" sz="quarter" idx="11"/>
          </p:nvPr>
        </p:nvSpPr>
        <p:spPr/>
        <p:txBody>
          <a:bodyPr/>
          <a:lstStyle/>
          <a:p>
            <a:fld id="{CD4C1D5F-4A97-7B42-9D87-24EE203E0E60}" type="slidenum">
              <a:rPr lang="en-AU"/>
              <a:pPr/>
              <a:t>18</a:t>
            </a:fld>
            <a:endParaRPr lang="en-AU"/>
          </a:p>
        </p:txBody>
      </p:sp>
      <p:sp>
        <p:nvSpPr>
          <p:cNvPr id="5" name="Text Placeholder 4">
            <a:extLst>
              <a:ext uri="{FF2B5EF4-FFF2-40B4-BE49-F238E27FC236}">
                <a16:creationId xmlns:a16="http://schemas.microsoft.com/office/drawing/2014/main" id="{42A4FB2B-F283-8C2B-40E7-87D25077A5E7}"/>
              </a:ext>
            </a:extLst>
          </p:cNvPr>
          <p:cNvSpPr>
            <a:spLocks noGrp="1"/>
          </p:cNvSpPr>
          <p:nvPr>
            <p:ph type="body" sz="quarter" idx="12"/>
          </p:nvPr>
        </p:nvSpPr>
        <p:spPr>
          <a:xfrm>
            <a:off x="1537348" y="1491701"/>
            <a:ext cx="10499142" cy="4484687"/>
          </a:xfrm>
        </p:spPr>
        <p:txBody>
          <a:bodyPr/>
          <a:lstStyle/>
          <a:p>
            <a:pPr marL="285750" indent="-285750">
              <a:buChar char="•"/>
            </a:pPr>
            <a:r>
              <a:rPr lang="en-US" sz="2800" b="1" dirty="0"/>
              <a:t>AFCA </a:t>
            </a:r>
            <a:r>
              <a:rPr lang="en-US" sz="2800" dirty="0"/>
              <a:t>– for the duration of the EDR</a:t>
            </a:r>
          </a:p>
          <a:p>
            <a:pPr marL="285750" indent="-285750">
              <a:buChar char="•"/>
            </a:pPr>
            <a:endParaRPr lang="en-US" sz="2800" dirty="0"/>
          </a:p>
          <a:p>
            <a:pPr marL="285750" indent="-285750">
              <a:buChar char="•"/>
            </a:pPr>
            <a:r>
              <a:rPr lang="en-US" sz="2800" b="1" dirty="0"/>
              <a:t>TIO</a:t>
            </a:r>
            <a:r>
              <a:rPr lang="en-US" sz="2800" dirty="0"/>
              <a:t> – for the duration of the EDR</a:t>
            </a:r>
          </a:p>
          <a:p>
            <a:endParaRPr lang="en-US" sz="2800" dirty="0"/>
          </a:p>
          <a:p>
            <a:endParaRPr lang="en-US" sz="2800" dirty="0"/>
          </a:p>
          <a:p>
            <a:endParaRPr lang="en-US" sz="2800" dirty="0"/>
          </a:p>
          <a:p>
            <a:pPr marL="285750" indent="-285750">
              <a:buChar char="•"/>
            </a:pPr>
            <a:r>
              <a:rPr lang="en-US" sz="2800" b="1" dirty="0"/>
              <a:t>EWON – </a:t>
            </a:r>
            <a:r>
              <a:rPr lang="en-US" sz="2800" dirty="0"/>
              <a:t>the earlier of:</a:t>
            </a:r>
          </a:p>
          <a:p>
            <a:pPr marL="465455" lvl="1" indent="-179705">
              <a:buClr>
                <a:srgbClr val="FF6936"/>
              </a:buClr>
              <a:buFont typeface="Courier New" panose="020B0604020202020204" pitchFamily="34" charset="0"/>
              <a:buChar char="o"/>
            </a:pPr>
            <a:r>
              <a:rPr lang="en-US" sz="2800" dirty="0"/>
              <a:t>(a) 90 days after </a:t>
            </a:r>
            <a:r>
              <a:rPr lang="en-US" sz="2800" dirty="0" err="1"/>
              <a:t>lodgement</a:t>
            </a:r>
            <a:r>
              <a:rPr lang="en-US" sz="2800" dirty="0"/>
              <a:t> of complaint; and</a:t>
            </a:r>
          </a:p>
          <a:p>
            <a:pPr marL="465455" lvl="1" indent="-179705">
              <a:buClr>
                <a:srgbClr val="FF6936"/>
              </a:buClr>
              <a:buFont typeface="Courier New" panose="020B0604020202020204" pitchFamily="34" charset="0"/>
              <a:buChar char="o"/>
            </a:pPr>
            <a:r>
              <a:rPr lang="en-US" sz="2800" dirty="0"/>
              <a:t>(b) the date that EWON closes or resolves the complaint. </a:t>
            </a:r>
          </a:p>
        </p:txBody>
      </p:sp>
    </p:spTree>
    <p:extLst>
      <p:ext uri="{BB962C8B-B14F-4D97-AF65-F5344CB8AC3E}">
        <p14:creationId xmlns:p14="http://schemas.microsoft.com/office/powerpoint/2010/main" val="2029769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6AA84-BD41-815F-6656-CDDA4C249432}"/>
              </a:ext>
            </a:extLst>
          </p:cNvPr>
          <p:cNvSpPr>
            <a:spLocks noGrp="1"/>
          </p:cNvSpPr>
          <p:nvPr>
            <p:ph type="title"/>
          </p:nvPr>
        </p:nvSpPr>
        <p:spPr/>
        <p:txBody>
          <a:bodyPr/>
          <a:lstStyle/>
          <a:p>
            <a:r>
              <a:rPr lang="en-US"/>
              <a:t>EDR v Court – Benefits of EDR</a:t>
            </a:r>
          </a:p>
        </p:txBody>
      </p:sp>
      <p:sp>
        <p:nvSpPr>
          <p:cNvPr id="3" name="Footer Placeholder 2">
            <a:extLst>
              <a:ext uri="{FF2B5EF4-FFF2-40B4-BE49-F238E27FC236}">
                <a16:creationId xmlns:a16="http://schemas.microsoft.com/office/drawing/2014/main" id="{11885CEC-E9FA-08C5-921F-1D9190692E7F}"/>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0EC31E9E-D619-03D2-4A28-2E4149A71B00}"/>
              </a:ext>
            </a:extLst>
          </p:cNvPr>
          <p:cNvSpPr>
            <a:spLocks noGrp="1"/>
          </p:cNvSpPr>
          <p:nvPr>
            <p:ph type="sldNum" sz="quarter" idx="11"/>
          </p:nvPr>
        </p:nvSpPr>
        <p:spPr/>
        <p:txBody>
          <a:bodyPr/>
          <a:lstStyle/>
          <a:p>
            <a:fld id="{CD4C1D5F-4A97-7B42-9D87-24EE203E0E60}" type="slidenum">
              <a:rPr lang="en-AU"/>
              <a:pPr/>
              <a:t>19</a:t>
            </a:fld>
            <a:endParaRPr lang="en-AU"/>
          </a:p>
        </p:txBody>
      </p:sp>
      <p:sp>
        <p:nvSpPr>
          <p:cNvPr id="5" name="Text Placeholder 4">
            <a:extLst>
              <a:ext uri="{FF2B5EF4-FFF2-40B4-BE49-F238E27FC236}">
                <a16:creationId xmlns:a16="http://schemas.microsoft.com/office/drawing/2014/main" id="{47C82BFF-D46D-1166-19D6-5B4665EBE549}"/>
              </a:ext>
            </a:extLst>
          </p:cNvPr>
          <p:cNvSpPr>
            <a:spLocks noGrp="1"/>
          </p:cNvSpPr>
          <p:nvPr>
            <p:ph type="body" sz="quarter" idx="12"/>
          </p:nvPr>
        </p:nvSpPr>
        <p:spPr>
          <a:xfrm>
            <a:off x="619384" y="1502569"/>
            <a:ext cx="10502706" cy="3852862"/>
          </a:xfrm>
        </p:spPr>
        <p:txBody>
          <a:bodyPr/>
          <a:lstStyle/>
          <a:p>
            <a:pPr marL="285750" indent="-285750">
              <a:buChar char="•"/>
            </a:pPr>
            <a:r>
              <a:rPr lang="en-US" sz="2800" dirty="0"/>
              <a:t>Costs orders can be made against the unsuccessful party in court. </a:t>
            </a:r>
          </a:p>
          <a:p>
            <a:pPr marL="285750" indent="-285750">
              <a:buChar char="•"/>
            </a:pPr>
            <a:r>
              <a:rPr lang="en-US" sz="2800" dirty="0"/>
              <a:t>Evidence standards are higher at Court than EDR. </a:t>
            </a:r>
          </a:p>
          <a:p>
            <a:pPr marL="285750" indent="-285750">
              <a:buChar char="•"/>
            </a:pPr>
            <a:r>
              <a:rPr lang="en-US" sz="2800" dirty="0"/>
              <a:t>Legal representation is expensive/unattainable for most people. </a:t>
            </a:r>
          </a:p>
          <a:p>
            <a:pPr marL="285750" indent="-285750">
              <a:buChar char="•"/>
            </a:pPr>
            <a:r>
              <a:rPr lang="en-US" sz="2800" dirty="0"/>
              <a:t>Easier to get extensions in EDR. </a:t>
            </a:r>
          </a:p>
          <a:p>
            <a:pPr marL="285750" indent="-285750">
              <a:buChar char="•"/>
            </a:pPr>
            <a:endParaRPr lang="en-US" sz="2800" dirty="0"/>
          </a:p>
          <a:p>
            <a:pPr marL="285750" indent="-285750">
              <a:buChar char="•"/>
            </a:pPr>
            <a:r>
              <a:rPr lang="en-US" sz="2800" dirty="0"/>
              <a:t>Court takes more time away from work and commitments</a:t>
            </a:r>
            <a:r>
              <a:rPr lang="en-US" sz="3600" dirty="0"/>
              <a:t>. </a:t>
            </a:r>
          </a:p>
        </p:txBody>
      </p:sp>
    </p:spTree>
    <p:extLst>
      <p:ext uri="{BB962C8B-B14F-4D97-AF65-F5344CB8AC3E}">
        <p14:creationId xmlns:p14="http://schemas.microsoft.com/office/powerpoint/2010/main" val="655068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A2D54-647B-F6E4-8B0C-4F2900AC60DE}"/>
              </a:ext>
            </a:extLst>
          </p:cNvPr>
          <p:cNvSpPr>
            <a:spLocks noGrp="1"/>
          </p:cNvSpPr>
          <p:nvPr>
            <p:ph type="title"/>
          </p:nvPr>
        </p:nvSpPr>
        <p:spPr>
          <a:xfrm>
            <a:off x="479424" y="2781300"/>
            <a:ext cx="3110213" cy="886397"/>
          </a:xfrm>
        </p:spPr>
        <p:txBody>
          <a:bodyPr/>
          <a:lstStyle/>
          <a:p>
            <a:r>
              <a:rPr lang="en-US" sz="3200"/>
              <a:t>Acknowledgement of Country</a:t>
            </a:r>
          </a:p>
        </p:txBody>
      </p:sp>
      <p:sp>
        <p:nvSpPr>
          <p:cNvPr id="3" name="Footer Placeholder 2">
            <a:extLst>
              <a:ext uri="{FF2B5EF4-FFF2-40B4-BE49-F238E27FC236}">
                <a16:creationId xmlns:a16="http://schemas.microsoft.com/office/drawing/2014/main" id="{BB2B64A5-EA33-320A-B0EF-43E6255EB663}"/>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2475362F-684C-064E-609D-D90710D0709F}"/>
              </a:ext>
            </a:extLst>
          </p:cNvPr>
          <p:cNvSpPr>
            <a:spLocks noGrp="1"/>
          </p:cNvSpPr>
          <p:nvPr>
            <p:ph type="sldNum" sz="quarter" idx="11"/>
          </p:nvPr>
        </p:nvSpPr>
        <p:spPr/>
        <p:txBody>
          <a:bodyPr/>
          <a:lstStyle/>
          <a:p>
            <a:fld id="{CD4C1D5F-4A97-7B42-9D87-24EE203E0E60}" type="slidenum">
              <a:rPr lang="en-AU"/>
              <a:pPr/>
              <a:t>2</a:t>
            </a:fld>
            <a:endParaRPr lang="en-AU"/>
          </a:p>
        </p:txBody>
      </p:sp>
    </p:spTree>
    <p:extLst>
      <p:ext uri="{BB962C8B-B14F-4D97-AF65-F5344CB8AC3E}">
        <p14:creationId xmlns:p14="http://schemas.microsoft.com/office/powerpoint/2010/main" val="1745337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41F-6C78-8FE1-067E-56324DA37B78}"/>
              </a:ext>
            </a:extLst>
          </p:cNvPr>
          <p:cNvSpPr>
            <a:spLocks noGrp="1"/>
          </p:cNvSpPr>
          <p:nvPr>
            <p:ph type="title"/>
          </p:nvPr>
        </p:nvSpPr>
        <p:spPr>
          <a:xfrm>
            <a:off x="479424" y="2781300"/>
            <a:ext cx="3110213" cy="1745093"/>
          </a:xfrm>
        </p:spPr>
        <p:txBody>
          <a:bodyPr/>
          <a:lstStyle/>
          <a:p>
            <a:r>
              <a:rPr lang="en-US"/>
              <a:t>Overview of major EDR schemes</a:t>
            </a:r>
          </a:p>
        </p:txBody>
      </p:sp>
      <p:sp>
        <p:nvSpPr>
          <p:cNvPr id="3" name="Footer Placeholder 2">
            <a:extLst>
              <a:ext uri="{FF2B5EF4-FFF2-40B4-BE49-F238E27FC236}">
                <a16:creationId xmlns:a16="http://schemas.microsoft.com/office/drawing/2014/main" id="{3CEF9E9C-977C-60E3-EE2B-94BA8C302CF3}"/>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FE5B1CCE-48D0-2464-4CC9-2408465C834A}"/>
              </a:ext>
            </a:extLst>
          </p:cNvPr>
          <p:cNvSpPr>
            <a:spLocks noGrp="1"/>
          </p:cNvSpPr>
          <p:nvPr>
            <p:ph type="sldNum" sz="quarter" idx="11"/>
          </p:nvPr>
        </p:nvSpPr>
        <p:spPr/>
        <p:txBody>
          <a:bodyPr/>
          <a:lstStyle/>
          <a:p>
            <a:fld id="{CD4C1D5F-4A97-7B42-9D87-24EE203E0E60}" type="slidenum">
              <a:rPr lang="en-AU"/>
              <a:pPr/>
              <a:t>20</a:t>
            </a:fld>
            <a:endParaRPr lang="en-AU"/>
          </a:p>
        </p:txBody>
      </p:sp>
    </p:spTree>
    <p:extLst>
      <p:ext uri="{BB962C8B-B14F-4D97-AF65-F5344CB8AC3E}">
        <p14:creationId xmlns:p14="http://schemas.microsoft.com/office/powerpoint/2010/main" val="960728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1A742-B335-FB87-DE8F-E834CA22512F}"/>
              </a:ext>
            </a:extLst>
          </p:cNvPr>
          <p:cNvSpPr>
            <a:spLocks noGrp="1"/>
          </p:cNvSpPr>
          <p:nvPr>
            <p:ph type="title"/>
          </p:nvPr>
        </p:nvSpPr>
        <p:spPr>
          <a:xfrm>
            <a:off x="479424" y="368300"/>
            <a:ext cx="10874375" cy="609398"/>
          </a:xfrm>
        </p:spPr>
        <p:txBody>
          <a:bodyPr wrap="square" anchor="ctr">
            <a:normAutofit/>
          </a:bodyPr>
          <a:lstStyle/>
          <a:p>
            <a:r>
              <a:rPr lang="en-US"/>
              <a:t>Australian Financial Complaints Authority (AFCA)</a:t>
            </a:r>
          </a:p>
        </p:txBody>
      </p:sp>
      <p:sp>
        <p:nvSpPr>
          <p:cNvPr id="3" name="Footer Placeholder 2">
            <a:extLst>
              <a:ext uri="{FF2B5EF4-FFF2-40B4-BE49-F238E27FC236}">
                <a16:creationId xmlns:a16="http://schemas.microsoft.com/office/drawing/2014/main" id="{34F76524-CD69-C7BD-7794-3C7CE81616F0}"/>
              </a:ext>
            </a:extLst>
          </p:cNvPr>
          <p:cNvSpPr>
            <a:spLocks noGrp="1"/>
          </p:cNvSpPr>
          <p:nvPr>
            <p:ph type="ftr" sz="quarter" idx="10"/>
          </p:nvPr>
        </p:nvSpPr>
        <p:spPr>
          <a:xfrm>
            <a:off x="7239000" y="6343264"/>
            <a:ext cx="4114800" cy="138499"/>
          </a:xfrm>
        </p:spPr>
        <p:txBody>
          <a:bodyPr anchor="b">
            <a:normAutofit/>
          </a:bodyPr>
          <a:lstStyle/>
          <a:p>
            <a:pPr>
              <a:spcAft>
                <a:spcPts val="600"/>
              </a:spcAft>
            </a:pPr>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7C0CF20E-FC68-A3CC-5B30-ADB46E69B117}"/>
              </a:ext>
            </a:extLst>
          </p:cNvPr>
          <p:cNvSpPr>
            <a:spLocks noGrp="1"/>
          </p:cNvSpPr>
          <p:nvPr>
            <p:ph type="sldNum" sz="quarter" idx="11"/>
          </p:nvPr>
        </p:nvSpPr>
        <p:spPr>
          <a:xfrm>
            <a:off x="11353799" y="6314400"/>
            <a:ext cx="358776" cy="215444"/>
          </a:xfrm>
        </p:spPr>
        <p:txBody>
          <a:bodyPr wrap="square" anchor="b">
            <a:normAutofit/>
          </a:bodyPr>
          <a:lstStyle/>
          <a:p>
            <a:pPr>
              <a:spcAft>
                <a:spcPts val="600"/>
              </a:spcAft>
            </a:pPr>
            <a:fld id="{CD4C1D5F-4A97-7B42-9D87-24EE203E0E60}" type="slidenum">
              <a:rPr lang="en-AU"/>
              <a:pPr>
                <a:spcAft>
                  <a:spcPts val="600"/>
                </a:spcAft>
              </a:pPr>
              <a:t>21</a:t>
            </a:fld>
            <a:endParaRPr lang="en-AU"/>
          </a:p>
        </p:txBody>
      </p:sp>
      <p:pic>
        <p:nvPicPr>
          <p:cNvPr id="6" name="Picture 5" descr="A screenshot of a website&#10;&#10;AI-generated content may be incorrect.">
            <a:extLst>
              <a:ext uri="{FF2B5EF4-FFF2-40B4-BE49-F238E27FC236}">
                <a16:creationId xmlns:a16="http://schemas.microsoft.com/office/drawing/2014/main" id="{21860F83-D52C-5FB3-50C3-0FB80762111A}"/>
              </a:ext>
            </a:extLst>
          </p:cNvPr>
          <p:cNvPicPr>
            <a:picLocks noChangeAspect="1"/>
          </p:cNvPicPr>
          <p:nvPr/>
        </p:nvPicPr>
        <p:blipFill>
          <a:blip r:embed="rId2"/>
          <a:srcRect t="2331" b="12959"/>
          <a:stretch>
            <a:fillRect/>
          </a:stretch>
        </p:blipFill>
        <p:spPr>
          <a:xfrm>
            <a:off x="479424" y="1168198"/>
            <a:ext cx="10874375" cy="4352544"/>
          </a:xfrm>
          <a:prstGeom prst="rect">
            <a:avLst/>
          </a:prstGeom>
          <a:noFill/>
        </p:spPr>
      </p:pic>
    </p:spTree>
    <p:extLst>
      <p:ext uri="{BB962C8B-B14F-4D97-AF65-F5344CB8AC3E}">
        <p14:creationId xmlns:p14="http://schemas.microsoft.com/office/powerpoint/2010/main" val="904533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768A1-D5F5-B503-EAEF-F8AB4E164A99}"/>
              </a:ext>
            </a:extLst>
          </p:cNvPr>
          <p:cNvSpPr>
            <a:spLocks noGrp="1"/>
          </p:cNvSpPr>
          <p:nvPr>
            <p:ph type="title"/>
          </p:nvPr>
        </p:nvSpPr>
        <p:spPr/>
        <p:txBody>
          <a:bodyPr/>
          <a:lstStyle/>
          <a:p>
            <a:r>
              <a:rPr lang="en-US"/>
              <a:t>Australian Financial Complaints Authority</a:t>
            </a:r>
          </a:p>
        </p:txBody>
      </p:sp>
      <p:sp>
        <p:nvSpPr>
          <p:cNvPr id="3" name="Footer Placeholder 2">
            <a:extLst>
              <a:ext uri="{FF2B5EF4-FFF2-40B4-BE49-F238E27FC236}">
                <a16:creationId xmlns:a16="http://schemas.microsoft.com/office/drawing/2014/main" id="{70C7027A-40AC-4E31-1D85-EA47B5E295FD}"/>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844975E9-EE64-FCB3-D95C-2B660584693C}"/>
              </a:ext>
            </a:extLst>
          </p:cNvPr>
          <p:cNvSpPr>
            <a:spLocks noGrp="1"/>
          </p:cNvSpPr>
          <p:nvPr>
            <p:ph type="sldNum" sz="quarter" idx="11"/>
          </p:nvPr>
        </p:nvSpPr>
        <p:spPr/>
        <p:txBody>
          <a:bodyPr/>
          <a:lstStyle/>
          <a:p>
            <a:fld id="{CD4C1D5F-4A97-7B42-9D87-24EE203E0E60}" type="slidenum">
              <a:rPr lang="en-AU"/>
              <a:pPr/>
              <a:t>22</a:t>
            </a:fld>
            <a:endParaRPr lang="en-AU"/>
          </a:p>
        </p:txBody>
      </p:sp>
      <p:sp>
        <p:nvSpPr>
          <p:cNvPr id="5" name="Text Placeholder 4">
            <a:extLst>
              <a:ext uri="{FF2B5EF4-FFF2-40B4-BE49-F238E27FC236}">
                <a16:creationId xmlns:a16="http://schemas.microsoft.com/office/drawing/2014/main" id="{13A2C9AD-298A-ED8B-5371-B010EB157198}"/>
              </a:ext>
            </a:extLst>
          </p:cNvPr>
          <p:cNvSpPr>
            <a:spLocks noGrp="1"/>
          </p:cNvSpPr>
          <p:nvPr>
            <p:ph type="body" sz="quarter" idx="12"/>
          </p:nvPr>
        </p:nvSpPr>
        <p:spPr>
          <a:xfrm>
            <a:off x="479425" y="1262970"/>
            <a:ext cx="11233150" cy="3852862"/>
          </a:xfrm>
        </p:spPr>
        <p:txBody>
          <a:bodyPr/>
          <a:lstStyle/>
          <a:p>
            <a:r>
              <a:rPr lang="en-US" sz="2000" dirty="0"/>
              <a:t>Considers complaints about financial firms including banks and finance companies (including Buy Now Pay Later providers), superannuation providers, and most general and life insuranc</a:t>
            </a:r>
            <a:r>
              <a:rPr lang="en-US" sz="2000" dirty="0">
                <a:solidFill>
                  <a:srgbClr val="000000"/>
                </a:solidFill>
                <a:latin typeface="Archivo"/>
              </a:rPr>
              <a:t>e</a:t>
            </a:r>
            <a:r>
              <a:rPr lang="en-US" sz="2000" dirty="0"/>
              <a:t> companies (including motor vehicle insurers not paying out not-at-fault uninsured drivers in a motor vehicle accident). </a:t>
            </a:r>
          </a:p>
          <a:p>
            <a:endParaRPr lang="en-US" sz="2000" dirty="0"/>
          </a:p>
          <a:p>
            <a:r>
              <a:rPr lang="en-US" sz="2000" dirty="0"/>
              <a:t>If the consumer accepts AFCA's decision, it is binding. If the consumer rejects AFCA's decision, it is not binding, and the consumer can take the dispute to Court, except in Superannuation complaints. </a:t>
            </a:r>
          </a:p>
          <a:p>
            <a:endParaRPr lang="en-US" sz="2000" dirty="0"/>
          </a:p>
          <a:p>
            <a:r>
              <a:rPr lang="en-US" sz="2000" b="1" dirty="0"/>
              <a:t>Time limit</a:t>
            </a:r>
          </a:p>
          <a:p>
            <a:pPr marL="285750" indent="-285750">
              <a:buChar char="•"/>
            </a:pPr>
            <a:r>
              <a:rPr lang="en-US" sz="2000" dirty="0"/>
              <a:t>Generally 6 years from when you became aware of the problem, or 2 years from the final IDR response, whichever is earlier. </a:t>
            </a:r>
          </a:p>
          <a:p>
            <a:pPr marL="285750" indent="-285750">
              <a:buChar char="•"/>
            </a:pPr>
            <a:r>
              <a:rPr lang="en-US" sz="2000" dirty="0"/>
              <a:t>For certain issues related to credit contracts, such as financial hardship, it is 2 years after the end of the credit contract, or 2 years from the final IDR response, whichever is later. </a:t>
            </a:r>
          </a:p>
          <a:p>
            <a:pPr marL="285750" indent="-285750">
              <a:buChar char="•"/>
            </a:pPr>
            <a:r>
              <a:rPr lang="en-US" sz="2000" dirty="0"/>
              <a:t>Can be extended in some cases. </a:t>
            </a:r>
          </a:p>
        </p:txBody>
      </p:sp>
    </p:spTree>
    <p:extLst>
      <p:ext uri="{BB962C8B-B14F-4D97-AF65-F5344CB8AC3E}">
        <p14:creationId xmlns:p14="http://schemas.microsoft.com/office/powerpoint/2010/main" val="3670365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A2CC9-0EFA-C849-E848-18B961EA8664}"/>
              </a:ext>
            </a:extLst>
          </p:cNvPr>
          <p:cNvSpPr>
            <a:spLocks noGrp="1"/>
          </p:cNvSpPr>
          <p:nvPr>
            <p:ph type="title"/>
          </p:nvPr>
        </p:nvSpPr>
        <p:spPr>
          <a:xfrm>
            <a:off x="479424" y="368300"/>
            <a:ext cx="10874375" cy="609398"/>
          </a:xfrm>
        </p:spPr>
        <p:txBody>
          <a:bodyPr wrap="square" anchor="ctr">
            <a:normAutofit/>
          </a:bodyPr>
          <a:lstStyle/>
          <a:p>
            <a:r>
              <a:rPr lang="en-US"/>
              <a:t>Energy &amp; Water Ombudsman NSW (EWON)</a:t>
            </a:r>
          </a:p>
        </p:txBody>
      </p:sp>
      <p:sp>
        <p:nvSpPr>
          <p:cNvPr id="3" name="Footer Placeholder 2">
            <a:extLst>
              <a:ext uri="{FF2B5EF4-FFF2-40B4-BE49-F238E27FC236}">
                <a16:creationId xmlns:a16="http://schemas.microsoft.com/office/drawing/2014/main" id="{9B4F6C08-D77A-7755-2990-4311247BB02A}"/>
              </a:ext>
            </a:extLst>
          </p:cNvPr>
          <p:cNvSpPr>
            <a:spLocks noGrp="1"/>
          </p:cNvSpPr>
          <p:nvPr>
            <p:ph type="ftr" sz="quarter" idx="10"/>
          </p:nvPr>
        </p:nvSpPr>
        <p:spPr>
          <a:xfrm>
            <a:off x="7239000" y="6343264"/>
            <a:ext cx="4114800" cy="138499"/>
          </a:xfrm>
        </p:spPr>
        <p:txBody>
          <a:bodyPr anchor="b">
            <a:normAutofit/>
          </a:bodyPr>
          <a:lstStyle/>
          <a:p>
            <a:pPr>
              <a:spcAft>
                <a:spcPts val="600"/>
              </a:spcAft>
            </a:pPr>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0952ECD9-E51B-B0C6-B7BF-2A8342E9FECD}"/>
              </a:ext>
            </a:extLst>
          </p:cNvPr>
          <p:cNvSpPr>
            <a:spLocks noGrp="1"/>
          </p:cNvSpPr>
          <p:nvPr>
            <p:ph type="sldNum" sz="quarter" idx="11"/>
          </p:nvPr>
        </p:nvSpPr>
        <p:spPr>
          <a:xfrm>
            <a:off x="11353799" y="6314400"/>
            <a:ext cx="358776" cy="215444"/>
          </a:xfrm>
        </p:spPr>
        <p:txBody>
          <a:bodyPr wrap="square" anchor="b">
            <a:normAutofit/>
          </a:bodyPr>
          <a:lstStyle/>
          <a:p>
            <a:pPr>
              <a:spcAft>
                <a:spcPts val="600"/>
              </a:spcAft>
            </a:pPr>
            <a:fld id="{CD4C1D5F-4A97-7B42-9D87-24EE203E0E60}" type="slidenum">
              <a:rPr lang="en-AU"/>
              <a:pPr>
                <a:spcAft>
                  <a:spcPts val="600"/>
                </a:spcAft>
              </a:pPr>
              <a:t>23</a:t>
            </a:fld>
            <a:endParaRPr lang="en-AU"/>
          </a:p>
        </p:txBody>
      </p:sp>
      <p:pic>
        <p:nvPicPr>
          <p:cNvPr id="6" name="Picture 5" descr="A person wearing a headset&#10;&#10;AI-generated content may be incorrect.">
            <a:extLst>
              <a:ext uri="{FF2B5EF4-FFF2-40B4-BE49-F238E27FC236}">
                <a16:creationId xmlns:a16="http://schemas.microsoft.com/office/drawing/2014/main" id="{A5EF9B4D-E902-EEA9-B75E-B41134588657}"/>
              </a:ext>
            </a:extLst>
          </p:cNvPr>
          <p:cNvPicPr>
            <a:picLocks noChangeAspect="1"/>
          </p:cNvPicPr>
          <p:nvPr/>
        </p:nvPicPr>
        <p:blipFill>
          <a:blip r:embed="rId2"/>
          <a:srcRect t="1167" b="2963"/>
          <a:stretch>
            <a:fillRect/>
          </a:stretch>
        </p:blipFill>
        <p:spPr>
          <a:xfrm>
            <a:off x="479424" y="1168198"/>
            <a:ext cx="10874375" cy="4352544"/>
          </a:xfrm>
          <a:prstGeom prst="rect">
            <a:avLst/>
          </a:prstGeom>
          <a:noFill/>
        </p:spPr>
      </p:pic>
    </p:spTree>
    <p:extLst>
      <p:ext uri="{BB962C8B-B14F-4D97-AF65-F5344CB8AC3E}">
        <p14:creationId xmlns:p14="http://schemas.microsoft.com/office/powerpoint/2010/main" val="578320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3B70A-89DC-B8B0-3D6E-8ED35A58684F}"/>
              </a:ext>
            </a:extLst>
          </p:cNvPr>
          <p:cNvSpPr>
            <a:spLocks noGrp="1"/>
          </p:cNvSpPr>
          <p:nvPr>
            <p:ph type="title"/>
          </p:nvPr>
        </p:nvSpPr>
        <p:spPr>
          <a:xfrm>
            <a:off x="479424" y="368300"/>
            <a:ext cx="11233150" cy="1191095"/>
          </a:xfrm>
        </p:spPr>
        <p:txBody>
          <a:bodyPr/>
          <a:lstStyle/>
          <a:p>
            <a:r>
              <a:rPr lang="en-US" sz="4200">
                <a:ea typeface="+mj-lt"/>
                <a:cs typeface="+mj-lt"/>
              </a:rPr>
              <a:t>Energy &amp; Water Ombudsman NSW (EWON)</a:t>
            </a:r>
          </a:p>
          <a:p>
            <a:endParaRPr lang="en-US" dirty="0"/>
          </a:p>
        </p:txBody>
      </p:sp>
      <p:sp>
        <p:nvSpPr>
          <p:cNvPr id="3" name="Footer Placeholder 2">
            <a:extLst>
              <a:ext uri="{FF2B5EF4-FFF2-40B4-BE49-F238E27FC236}">
                <a16:creationId xmlns:a16="http://schemas.microsoft.com/office/drawing/2014/main" id="{AB5726A5-9655-0DD1-BB79-1E9BAE815B50}"/>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C36651F1-E89C-21D4-D8DF-80ED976DC681}"/>
              </a:ext>
            </a:extLst>
          </p:cNvPr>
          <p:cNvSpPr>
            <a:spLocks noGrp="1"/>
          </p:cNvSpPr>
          <p:nvPr>
            <p:ph type="sldNum" sz="quarter" idx="11"/>
          </p:nvPr>
        </p:nvSpPr>
        <p:spPr/>
        <p:txBody>
          <a:bodyPr/>
          <a:lstStyle/>
          <a:p>
            <a:fld id="{CD4C1D5F-4A97-7B42-9D87-24EE203E0E60}" type="slidenum">
              <a:rPr lang="en-AU"/>
              <a:pPr/>
              <a:t>24</a:t>
            </a:fld>
            <a:endParaRPr lang="en-AU"/>
          </a:p>
        </p:txBody>
      </p:sp>
      <p:sp>
        <p:nvSpPr>
          <p:cNvPr id="5" name="Text Placeholder 4">
            <a:extLst>
              <a:ext uri="{FF2B5EF4-FFF2-40B4-BE49-F238E27FC236}">
                <a16:creationId xmlns:a16="http://schemas.microsoft.com/office/drawing/2014/main" id="{4F5BC89D-71FA-2613-62B3-E335BEACBB4B}"/>
              </a:ext>
            </a:extLst>
          </p:cNvPr>
          <p:cNvSpPr>
            <a:spLocks noGrp="1"/>
          </p:cNvSpPr>
          <p:nvPr>
            <p:ph type="body" sz="quarter" idx="12"/>
          </p:nvPr>
        </p:nvSpPr>
        <p:spPr>
          <a:xfrm>
            <a:off x="479425" y="1346945"/>
            <a:ext cx="9970861" cy="3852862"/>
          </a:xfrm>
        </p:spPr>
        <p:txBody>
          <a:bodyPr/>
          <a:lstStyle/>
          <a:p>
            <a:r>
              <a:rPr lang="en-US" sz="2400" dirty="0"/>
              <a:t>Can consider complaints for electricity, gas, and water providers about disconnection, supply issues, billing, credit issues, customer transfers, and back billing. </a:t>
            </a:r>
          </a:p>
          <a:p>
            <a:endParaRPr lang="en-US" sz="2400" dirty="0"/>
          </a:p>
          <a:p>
            <a:endParaRPr lang="en-US" sz="2400" dirty="0"/>
          </a:p>
          <a:p>
            <a:endParaRPr lang="en-US" sz="2400" dirty="0"/>
          </a:p>
          <a:p>
            <a:r>
              <a:rPr lang="en-US" sz="2400" dirty="0"/>
              <a:t>A review of the decision can be requested within 28 days. </a:t>
            </a:r>
          </a:p>
          <a:p>
            <a:r>
              <a:rPr lang="en-US" sz="2400" dirty="0"/>
              <a:t>The decision is binding on the provider if the consumer accepts it. </a:t>
            </a:r>
          </a:p>
          <a:p>
            <a:endParaRPr lang="en-US" sz="2400" dirty="0"/>
          </a:p>
          <a:p>
            <a:endParaRPr lang="en-US" sz="2400" b="1" dirty="0"/>
          </a:p>
          <a:p>
            <a:endParaRPr lang="en-US" sz="2400" b="1" dirty="0"/>
          </a:p>
          <a:p>
            <a:endParaRPr lang="en-US" sz="2400" b="1" dirty="0"/>
          </a:p>
          <a:p>
            <a:r>
              <a:rPr lang="en-US" sz="2400" b="1" dirty="0"/>
              <a:t>Time limit: </a:t>
            </a:r>
            <a:r>
              <a:rPr lang="en-US" sz="2400" dirty="0"/>
              <a:t>You have 12 months from first becoming aware of the problem to complain to EWON. </a:t>
            </a:r>
          </a:p>
          <a:p>
            <a:pPr marL="457200" indent="-457200">
              <a:buChar char="•"/>
            </a:pPr>
            <a:r>
              <a:rPr lang="en-US" sz="2400" dirty="0"/>
              <a:t>EWON can decide to look at older complaints if they think it is fair. </a:t>
            </a:r>
          </a:p>
        </p:txBody>
      </p:sp>
    </p:spTree>
    <p:extLst>
      <p:ext uri="{BB962C8B-B14F-4D97-AF65-F5344CB8AC3E}">
        <p14:creationId xmlns:p14="http://schemas.microsoft.com/office/powerpoint/2010/main" val="2147082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7D232-E879-73DA-2B86-9FE25FF4C4C0}"/>
              </a:ext>
            </a:extLst>
          </p:cNvPr>
          <p:cNvSpPr>
            <a:spLocks noGrp="1"/>
          </p:cNvSpPr>
          <p:nvPr>
            <p:ph type="title"/>
          </p:nvPr>
        </p:nvSpPr>
        <p:spPr>
          <a:xfrm>
            <a:off x="479424" y="368300"/>
            <a:ext cx="10874375" cy="609398"/>
          </a:xfrm>
        </p:spPr>
        <p:txBody>
          <a:bodyPr wrap="square" anchor="ctr">
            <a:normAutofit/>
          </a:bodyPr>
          <a:lstStyle/>
          <a:p>
            <a:r>
              <a:rPr lang="en-US"/>
              <a:t>Telecommunications Industry Ombudsman (TIO)</a:t>
            </a:r>
          </a:p>
        </p:txBody>
      </p:sp>
      <p:sp>
        <p:nvSpPr>
          <p:cNvPr id="3" name="Footer Placeholder 2">
            <a:extLst>
              <a:ext uri="{FF2B5EF4-FFF2-40B4-BE49-F238E27FC236}">
                <a16:creationId xmlns:a16="http://schemas.microsoft.com/office/drawing/2014/main" id="{1F198590-DEC7-4214-2B22-6FB24481D205}"/>
              </a:ext>
            </a:extLst>
          </p:cNvPr>
          <p:cNvSpPr>
            <a:spLocks noGrp="1"/>
          </p:cNvSpPr>
          <p:nvPr>
            <p:ph type="ftr" sz="quarter" idx="10"/>
          </p:nvPr>
        </p:nvSpPr>
        <p:spPr>
          <a:xfrm>
            <a:off x="7239000" y="6343264"/>
            <a:ext cx="4114800" cy="138499"/>
          </a:xfrm>
        </p:spPr>
        <p:txBody>
          <a:bodyPr anchor="b">
            <a:normAutofit/>
          </a:bodyPr>
          <a:lstStyle/>
          <a:p>
            <a:pPr>
              <a:spcAft>
                <a:spcPts val="600"/>
              </a:spcAft>
            </a:pPr>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CF3ACFAB-4E13-6E67-9CE4-2BEFEDA5B606}"/>
              </a:ext>
            </a:extLst>
          </p:cNvPr>
          <p:cNvSpPr>
            <a:spLocks noGrp="1"/>
          </p:cNvSpPr>
          <p:nvPr>
            <p:ph type="sldNum" sz="quarter" idx="11"/>
          </p:nvPr>
        </p:nvSpPr>
        <p:spPr>
          <a:xfrm>
            <a:off x="11353799" y="6314400"/>
            <a:ext cx="358776" cy="215444"/>
          </a:xfrm>
        </p:spPr>
        <p:txBody>
          <a:bodyPr wrap="square" anchor="b">
            <a:normAutofit/>
          </a:bodyPr>
          <a:lstStyle/>
          <a:p>
            <a:pPr>
              <a:spcAft>
                <a:spcPts val="600"/>
              </a:spcAft>
            </a:pPr>
            <a:fld id="{CD4C1D5F-4A97-7B42-9D87-24EE203E0E60}" type="slidenum">
              <a:rPr lang="en-AU"/>
              <a:pPr>
                <a:spcAft>
                  <a:spcPts val="600"/>
                </a:spcAft>
              </a:pPr>
              <a:t>25</a:t>
            </a:fld>
            <a:endParaRPr lang="en-AU"/>
          </a:p>
        </p:txBody>
      </p:sp>
      <p:pic>
        <p:nvPicPr>
          <p:cNvPr id="6" name="Picture 5" descr="A person on the phone&#10;&#10;AI-generated content may be incorrect.">
            <a:extLst>
              <a:ext uri="{FF2B5EF4-FFF2-40B4-BE49-F238E27FC236}">
                <a16:creationId xmlns:a16="http://schemas.microsoft.com/office/drawing/2014/main" id="{0335861C-81BB-A30B-0B10-F883F7923BC2}"/>
              </a:ext>
            </a:extLst>
          </p:cNvPr>
          <p:cNvPicPr>
            <a:picLocks noChangeAspect="1"/>
          </p:cNvPicPr>
          <p:nvPr/>
        </p:nvPicPr>
        <p:blipFill>
          <a:blip r:embed="rId2"/>
          <a:srcRect t="4330" b="10960"/>
          <a:stretch>
            <a:fillRect/>
          </a:stretch>
        </p:blipFill>
        <p:spPr>
          <a:xfrm>
            <a:off x="479424" y="1168198"/>
            <a:ext cx="10874375" cy="4352544"/>
          </a:xfrm>
          <a:prstGeom prst="rect">
            <a:avLst/>
          </a:prstGeom>
          <a:noFill/>
        </p:spPr>
      </p:pic>
    </p:spTree>
    <p:extLst>
      <p:ext uri="{BB962C8B-B14F-4D97-AF65-F5344CB8AC3E}">
        <p14:creationId xmlns:p14="http://schemas.microsoft.com/office/powerpoint/2010/main" val="1070838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85A9E-DD4D-358D-48EF-11D889EF6FDB}"/>
              </a:ext>
            </a:extLst>
          </p:cNvPr>
          <p:cNvSpPr>
            <a:spLocks noGrp="1"/>
          </p:cNvSpPr>
          <p:nvPr>
            <p:ph type="title"/>
          </p:nvPr>
        </p:nvSpPr>
        <p:spPr/>
        <p:txBody>
          <a:bodyPr/>
          <a:lstStyle/>
          <a:p>
            <a:r>
              <a:rPr lang="en-US"/>
              <a:t>Telecommunications Industry Ombudsman (TIO)</a:t>
            </a:r>
          </a:p>
        </p:txBody>
      </p:sp>
      <p:sp>
        <p:nvSpPr>
          <p:cNvPr id="3" name="Footer Placeholder 2">
            <a:extLst>
              <a:ext uri="{FF2B5EF4-FFF2-40B4-BE49-F238E27FC236}">
                <a16:creationId xmlns:a16="http://schemas.microsoft.com/office/drawing/2014/main" id="{C3D25DB5-DD91-6F8B-A6C5-AF2623D905CA}"/>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0994970B-5E91-C89C-B7AC-419496CBFF02}"/>
              </a:ext>
            </a:extLst>
          </p:cNvPr>
          <p:cNvSpPr>
            <a:spLocks noGrp="1"/>
          </p:cNvSpPr>
          <p:nvPr>
            <p:ph type="sldNum" sz="quarter" idx="11"/>
          </p:nvPr>
        </p:nvSpPr>
        <p:spPr/>
        <p:txBody>
          <a:bodyPr/>
          <a:lstStyle/>
          <a:p>
            <a:fld id="{CD4C1D5F-4A97-7B42-9D87-24EE203E0E60}" type="slidenum">
              <a:rPr lang="en-AU"/>
              <a:pPr/>
              <a:t>26</a:t>
            </a:fld>
            <a:endParaRPr lang="en-AU"/>
          </a:p>
        </p:txBody>
      </p:sp>
      <p:sp>
        <p:nvSpPr>
          <p:cNvPr id="5" name="Text Placeholder 4">
            <a:extLst>
              <a:ext uri="{FF2B5EF4-FFF2-40B4-BE49-F238E27FC236}">
                <a16:creationId xmlns:a16="http://schemas.microsoft.com/office/drawing/2014/main" id="{2D774C94-8529-7219-F063-A4A2615DC943}"/>
              </a:ext>
            </a:extLst>
          </p:cNvPr>
          <p:cNvSpPr>
            <a:spLocks noGrp="1"/>
          </p:cNvSpPr>
          <p:nvPr>
            <p:ph type="body" sz="quarter" idx="12"/>
          </p:nvPr>
        </p:nvSpPr>
        <p:spPr>
          <a:xfrm>
            <a:off x="479425" y="1356275"/>
            <a:ext cx="11233150" cy="4717953"/>
          </a:xfrm>
        </p:spPr>
        <p:txBody>
          <a:bodyPr/>
          <a:lstStyle/>
          <a:p>
            <a:r>
              <a:rPr lang="en-US" sz="2400" dirty="0"/>
              <a:t>Can consider complaints about contracts, overcharging, new services, debt collection, exit fees, faults, and dropouts. </a:t>
            </a:r>
          </a:p>
          <a:p>
            <a:endParaRPr lang="en-US" sz="2400" dirty="0"/>
          </a:p>
          <a:p>
            <a:r>
              <a:rPr lang="en-US" sz="2400" dirty="0"/>
              <a:t>If a review is offered to a decision, must be requested within 10-15 business days (correspondence will indicate which). </a:t>
            </a:r>
          </a:p>
          <a:p>
            <a:r>
              <a:rPr lang="en-US" sz="2400" dirty="0"/>
              <a:t>Can bind an </a:t>
            </a:r>
            <a:r>
              <a:rPr lang="en-US" sz="2400" dirty="0" err="1"/>
              <a:t>organisation</a:t>
            </a:r>
            <a:r>
              <a:rPr lang="en-US" sz="2400" dirty="0"/>
              <a:t> up to $100,000 and assist with referrals and support above $100,000. </a:t>
            </a:r>
          </a:p>
          <a:p>
            <a:endParaRPr lang="en-US" sz="2400" dirty="0"/>
          </a:p>
          <a:p>
            <a:r>
              <a:rPr lang="en-US" sz="2400" b="1" dirty="0"/>
              <a:t>Time limit</a:t>
            </a:r>
            <a:r>
              <a:rPr lang="en-US" sz="2400" dirty="0"/>
              <a:t>: You have 2 years to complain to the TIO, from when you first found out about the problem. </a:t>
            </a:r>
          </a:p>
          <a:p>
            <a:pPr marL="285750" indent="-285750">
              <a:buChar char="•"/>
            </a:pPr>
            <a:r>
              <a:rPr lang="en-US" sz="2400" dirty="0"/>
              <a:t>TIO can also look at complaints going back 6 years if they think it's fair. </a:t>
            </a:r>
          </a:p>
        </p:txBody>
      </p:sp>
    </p:spTree>
    <p:extLst>
      <p:ext uri="{BB962C8B-B14F-4D97-AF65-F5344CB8AC3E}">
        <p14:creationId xmlns:p14="http://schemas.microsoft.com/office/powerpoint/2010/main" val="13458781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88E13-B84B-2D5D-4F09-13563D749C4A}"/>
              </a:ext>
            </a:extLst>
          </p:cNvPr>
          <p:cNvSpPr>
            <a:spLocks noGrp="1"/>
          </p:cNvSpPr>
          <p:nvPr>
            <p:ph type="title"/>
          </p:nvPr>
        </p:nvSpPr>
        <p:spPr/>
        <p:txBody>
          <a:bodyPr/>
          <a:lstStyle/>
          <a:p>
            <a:r>
              <a:rPr lang="en-US"/>
              <a:t>Other EDR schemes</a:t>
            </a:r>
          </a:p>
        </p:txBody>
      </p:sp>
      <p:sp>
        <p:nvSpPr>
          <p:cNvPr id="3" name="Footer Placeholder 2">
            <a:extLst>
              <a:ext uri="{FF2B5EF4-FFF2-40B4-BE49-F238E27FC236}">
                <a16:creationId xmlns:a16="http://schemas.microsoft.com/office/drawing/2014/main" id="{264A3773-2959-8CA7-AE8B-3596D817AD57}"/>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4236EAB9-7F4D-7B3B-C592-E9F7F7981A17}"/>
              </a:ext>
            </a:extLst>
          </p:cNvPr>
          <p:cNvSpPr>
            <a:spLocks noGrp="1"/>
          </p:cNvSpPr>
          <p:nvPr>
            <p:ph type="sldNum" sz="quarter" idx="11"/>
          </p:nvPr>
        </p:nvSpPr>
        <p:spPr/>
        <p:txBody>
          <a:bodyPr/>
          <a:lstStyle/>
          <a:p>
            <a:fld id="{CD4C1D5F-4A97-7B42-9D87-24EE203E0E60}" type="slidenum">
              <a:rPr lang="en-AU"/>
              <a:pPr/>
              <a:t>27</a:t>
            </a:fld>
            <a:endParaRPr lang="en-AU"/>
          </a:p>
        </p:txBody>
      </p:sp>
      <p:sp>
        <p:nvSpPr>
          <p:cNvPr id="5" name="Text Placeholder 4">
            <a:extLst>
              <a:ext uri="{FF2B5EF4-FFF2-40B4-BE49-F238E27FC236}">
                <a16:creationId xmlns:a16="http://schemas.microsoft.com/office/drawing/2014/main" id="{693306E5-3958-CECE-C330-4CFBB94863F9}"/>
              </a:ext>
            </a:extLst>
          </p:cNvPr>
          <p:cNvSpPr>
            <a:spLocks noGrp="1"/>
          </p:cNvSpPr>
          <p:nvPr>
            <p:ph type="body" sz="quarter" idx="12"/>
          </p:nvPr>
        </p:nvSpPr>
        <p:spPr>
          <a:xfrm>
            <a:off x="479424" y="1300292"/>
            <a:ext cx="11233150" cy="3852862"/>
          </a:xfrm>
        </p:spPr>
        <p:txBody>
          <a:bodyPr/>
          <a:lstStyle/>
          <a:p>
            <a:pPr marL="285750" indent="-285750">
              <a:buChar char="•"/>
            </a:pPr>
            <a:r>
              <a:rPr lang="en-US" sz="2800" dirty="0"/>
              <a:t>Tolling Customer Ombudsman (VIC &amp; QLD)</a:t>
            </a:r>
          </a:p>
          <a:p>
            <a:pPr marL="285750" indent="-285750">
              <a:buFont typeface="Arial,Sans-Serif" panose="020B0604020202020204" pitchFamily="34" charset="0"/>
              <a:buChar char="•"/>
            </a:pPr>
            <a:r>
              <a:rPr lang="en-US" sz="2800" dirty="0">
                <a:latin typeface="Archivo"/>
                <a:cs typeface="Arial"/>
              </a:rPr>
              <a:t>NSW Tollway Ombudsman</a:t>
            </a:r>
          </a:p>
          <a:p>
            <a:pPr marL="285750" indent="-285750">
              <a:buChar char="•"/>
            </a:pPr>
            <a:r>
              <a:rPr lang="en-US" sz="2800" dirty="0"/>
              <a:t>Commonwealth Ombudsman</a:t>
            </a:r>
          </a:p>
          <a:p>
            <a:pPr marL="285750" indent="-285750">
              <a:buChar char="•"/>
            </a:pPr>
            <a:r>
              <a:rPr lang="en-US" sz="2800" dirty="0"/>
              <a:t>NSW Ombudsman and equivalents in other states and territories</a:t>
            </a:r>
          </a:p>
          <a:p>
            <a:pPr marL="285750" indent="-285750">
              <a:buChar char="•"/>
            </a:pPr>
            <a:r>
              <a:rPr lang="en-US" sz="2800" dirty="0"/>
              <a:t>Office of the Australian Information Commissioner</a:t>
            </a:r>
          </a:p>
          <a:p>
            <a:pPr marL="285750" indent="-285750">
              <a:buChar char="•"/>
            </a:pPr>
            <a:r>
              <a:rPr lang="en-US" sz="2800" dirty="0"/>
              <a:t>Information and Privacy Commission NSW and equivalents in other states and territories</a:t>
            </a:r>
          </a:p>
        </p:txBody>
      </p:sp>
    </p:spTree>
    <p:extLst>
      <p:ext uri="{BB962C8B-B14F-4D97-AF65-F5344CB8AC3E}">
        <p14:creationId xmlns:p14="http://schemas.microsoft.com/office/powerpoint/2010/main" val="4163520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F2E71-0BB2-A60D-5A29-AEECD80B566E}"/>
              </a:ext>
            </a:extLst>
          </p:cNvPr>
          <p:cNvSpPr>
            <a:spLocks noGrp="1"/>
          </p:cNvSpPr>
          <p:nvPr>
            <p:ph type="title"/>
          </p:nvPr>
        </p:nvSpPr>
        <p:spPr>
          <a:xfrm>
            <a:off x="479424" y="2781300"/>
            <a:ext cx="3110213" cy="581698"/>
          </a:xfrm>
        </p:spPr>
        <p:txBody>
          <a:bodyPr/>
          <a:lstStyle/>
          <a:p>
            <a:r>
              <a:rPr lang="en-US"/>
              <a:t>Case study</a:t>
            </a:r>
          </a:p>
        </p:txBody>
      </p:sp>
      <p:sp>
        <p:nvSpPr>
          <p:cNvPr id="3" name="Footer Placeholder 2">
            <a:extLst>
              <a:ext uri="{FF2B5EF4-FFF2-40B4-BE49-F238E27FC236}">
                <a16:creationId xmlns:a16="http://schemas.microsoft.com/office/drawing/2014/main" id="{DBBD95D3-C212-30D6-70BF-F3E8BD871FA4}"/>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B32B83CB-7E12-6FC0-C1E3-8C5A4D381BC5}"/>
              </a:ext>
            </a:extLst>
          </p:cNvPr>
          <p:cNvSpPr>
            <a:spLocks noGrp="1"/>
          </p:cNvSpPr>
          <p:nvPr>
            <p:ph type="sldNum" sz="quarter" idx="11"/>
          </p:nvPr>
        </p:nvSpPr>
        <p:spPr/>
        <p:txBody>
          <a:bodyPr/>
          <a:lstStyle/>
          <a:p>
            <a:fld id="{CD4C1D5F-4A97-7B42-9D87-24EE203E0E60}" type="slidenum">
              <a:rPr lang="en-AU"/>
              <a:pPr/>
              <a:t>28</a:t>
            </a:fld>
            <a:endParaRPr lang="en-AU"/>
          </a:p>
        </p:txBody>
      </p:sp>
    </p:spTree>
    <p:extLst>
      <p:ext uri="{BB962C8B-B14F-4D97-AF65-F5344CB8AC3E}">
        <p14:creationId xmlns:p14="http://schemas.microsoft.com/office/powerpoint/2010/main" val="17424666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F19C8-F9C8-D1D0-A47E-E0ABF86355BE}"/>
              </a:ext>
            </a:extLst>
          </p:cNvPr>
          <p:cNvSpPr>
            <a:spLocks noGrp="1"/>
          </p:cNvSpPr>
          <p:nvPr>
            <p:ph type="title"/>
          </p:nvPr>
        </p:nvSpPr>
        <p:spPr/>
        <p:txBody>
          <a:bodyPr/>
          <a:lstStyle/>
          <a:p>
            <a:r>
              <a:rPr lang="en-US"/>
              <a:t>Simon's story</a:t>
            </a:r>
          </a:p>
        </p:txBody>
      </p:sp>
      <p:sp>
        <p:nvSpPr>
          <p:cNvPr id="3" name="Footer Placeholder 2">
            <a:extLst>
              <a:ext uri="{FF2B5EF4-FFF2-40B4-BE49-F238E27FC236}">
                <a16:creationId xmlns:a16="http://schemas.microsoft.com/office/drawing/2014/main" id="{30DACEB0-799E-EC6E-B5E6-1E3AC4EBC40A}"/>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31075985-9A21-9BF7-03B3-13BC9230C527}"/>
              </a:ext>
            </a:extLst>
          </p:cNvPr>
          <p:cNvSpPr>
            <a:spLocks noGrp="1"/>
          </p:cNvSpPr>
          <p:nvPr>
            <p:ph type="sldNum" sz="quarter" idx="11"/>
          </p:nvPr>
        </p:nvSpPr>
        <p:spPr/>
        <p:txBody>
          <a:bodyPr/>
          <a:lstStyle/>
          <a:p>
            <a:fld id="{CD4C1D5F-4A97-7B42-9D87-24EE203E0E60}" type="slidenum">
              <a:rPr lang="en-AU"/>
              <a:pPr/>
              <a:t>29</a:t>
            </a:fld>
            <a:endParaRPr lang="en-AU"/>
          </a:p>
        </p:txBody>
      </p:sp>
      <p:sp>
        <p:nvSpPr>
          <p:cNvPr id="5" name="Text Placeholder 4">
            <a:extLst>
              <a:ext uri="{FF2B5EF4-FFF2-40B4-BE49-F238E27FC236}">
                <a16:creationId xmlns:a16="http://schemas.microsoft.com/office/drawing/2014/main" id="{1F24EC7F-3FC6-D757-7AAA-D30E15E7A949}"/>
              </a:ext>
            </a:extLst>
          </p:cNvPr>
          <p:cNvSpPr>
            <a:spLocks noGrp="1"/>
          </p:cNvSpPr>
          <p:nvPr>
            <p:ph type="body" sz="quarter" idx="12"/>
          </p:nvPr>
        </p:nvSpPr>
        <p:spPr>
          <a:xfrm>
            <a:off x="479425" y="1502569"/>
            <a:ext cx="11233150" cy="3852862"/>
          </a:xfrm>
        </p:spPr>
        <p:txBody>
          <a:bodyPr/>
          <a:lstStyle/>
          <a:p>
            <a:r>
              <a:rPr lang="en-US" sz="2400" dirty="0"/>
              <a:t>30 years old. </a:t>
            </a:r>
          </a:p>
          <a:p>
            <a:r>
              <a:rPr lang="en-US" sz="2400" dirty="0"/>
              <a:t>Disability support pension since 21 years old. </a:t>
            </a:r>
          </a:p>
          <a:p>
            <a:r>
              <a:rPr lang="en-US" sz="2400" dirty="0"/>
              <a:t>Living with parents in social housing. Dropped out of University to care for father, an age pensioner, who has dementia and needs support getting to appointments. </a:t>
            </a:r>
          </a:p>
          <a:p>
            <a:r>
              <a:rPr lang="en-US" sz="2400" dirty="0"/>
              <a:t>He has no significant assets or savings. </a:t>
            </a:r>
          </a:p>
          <a:p>
            <a:endParaRPr lang="en-US" sz="2400" dirty="0"/>
          </a:p>
          <a:p>
            <a:r>
              <a:rPr lang="en-US" sz="2400" dirty="0"/>
              <a:t>He comes to an appointment with you with a folder full of documents, overwhelmed and struggling to manage a number of debts. He hands you a Statement of Claim, an electricity bill, 2x letters from different debt collectors. He was also involved in a car accident, but the other driver's insurer is not paying him enough money to fix his car. </a:t>
            </a:r>
          </a:p>
        </p:txBody>
      </p:sp>
    </p:spTree>
    <p:extLst>
      <p:ext uri="{BB962C8B-B14F-4D97-AF65-F5344CB8AC3E}">
        <p14:creationId xmlns:p14="http://schemas.microsoft.com/office/powerpoint/2010/main" val="290065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22F8C-F0CA-3BE0-3D15-BA525D3D02E8}"/>
              </a:ext>
            </a:extLst>
          </p:cNvPr>
          <p:cNvSpPr>
            <a:spLocks noGrp="1"/>
          </p:cNvSpPr>
          <p:nvPr>
            <p:ph type="title"/>
          </p:nvPr>
        </p:nvSpPr>
        <p:spPr/>
        <p:txBody>
          <a:bodyPr/>
          <a:lstStyle/>
          <a:p>
            <a:r>
              <a:rPr lang="en-US"/>
              <a:t>Outline</a:t>
            </a:r>
          </a:p>
        </p:txBody>
      </p:sp>
      <p:sp>
        <p:nvSpPr>
          <p:cNvPr id="3" name="Footer Placeholder 2">
            <a:extLst>
              <a:ext uri="{FF2B5EF4-FFF2-40B4-BE49-F238E27FC236}">
                <a16:creationId xmlns:a16="http://schemas.microsoft.com/office/drawing/2014/main" id="{4A8AEE4C-6D9D-1346-364E-A69C33867CA5}"/>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37D2F8DE-5F63-E9CA-75C4-F003DC310D99}"/>
              </a:ext>
            </a:extLst>
          </p:cNvPr>
          <p:cNvSpPr>
            <a:spLocks noGrp="1"/>
          </p:cNvSpPr>
          <p:nvPr>
            <p:ph type="sldNum" sz="quarter" idx="11"/>
          </p:nvPr>
        </p:nvSpPr>
        <p:spPr/>
        <p:txBody>
          <a:bodyPr/>
          <a:lstStyle/>
          <a:p>
            <a:fld id="{CD4C1D5F-4A97-7B42-9D87-24EE203E0E60}" type="slidenum">
              <a:rPr lang="en-AU"/>
              <a:pPr/>
              <a:t>3</a:t>
            </a:fld>
            <a:endParaRPr lang="en-AU"/>
          </a:p>
        </p:txBody>
      </p:sp>
      <p:sp>
        <p:nvSpPr>
          <p:cNvPr id="5" name="Text Placeholder 4">
            <a:extLst>
              <a:ext uri="{FF2B5EF4-FFF2-40B4-BE49-F238E27FC236}">
                <a16:creationId xmlns:a16="http://schemas.microsoft.com/office/drawing/2014/main" id="{79D51B8A-7B2B-DD5D-BCA2-50BAEEE5DDC0}"/>
              </a:ext>
            </a:extLst>
          </p:cNvPr>
          <p:cNvSpPr>
            <a:spLocks noGrp="1"/>
          </p:cNvSpPr>
          <p:nvPr>
            <p:ph type="body" sz="quarter" idx="12"/>
          </p:nvPr>
        </p:nvSpPr>
        <p:spPr>
          <a:xfrm>
            <a:off x="6887869" y="1299256"/>
            <a:ext cx="4925180" cy="3852862"/>
          </a:xfrm>
        </p:spPr>
        <p:txBody>
          <a:bodyPr/>
          <a:lstStyle/>
          <a:p>
            <a:pPr marL="342900" indent="-342900">
              <a:buAutoNum type="arabicPeriod"/>
            </a:pPr>
            <a:r>
              <a:rPr lang="en-US" sz="2400" dirty="0"/>
              <a:t>What is External Dispute Resol</a:t>
            </a:r>
            <a:r>
              <a:rPr lang="en-US" sz="2400"/>
              <a:t>ution (EDR)?</a:t>
            </a:r>
            <a:endParaRPr lang="en-US" sz="2400" dirty="0"/>
          </a:p>
          <a:p>
            <a:pPr marL="342900" indent="-342900">
              <a:buAutoNum type="arabicPeriod"/>
            </a:pPr>
            <a:r>
              <a:rPr lang="en-US" sz="2400"/>
              <a:t>Benefits of EDR</a:t>
            </a:r>
            <a:endParaRPr lang="en-US" sz="2400" dirty="0"/>
          </a:p>
          <a:p>
            <a:pPr marL="342900" indent="-342900">
              <a:buAutoNum type="arabicPeriod"/>
            </a:pPr>
            <a:r>
              <a:rPr lang="en-US" sz="2400"/>
              <a:t>Overview of major EDR schemes</a:t>
            </a:r>
            <a:endParaRPr lang="en-US" sz="2400" dirty="0"/>
          </a:p>
          <a:p>
            <a:pPr marL="342900" indent="-342900">
              <a:buAutoNum type="arabicPeriod"/>
            </a:pPr>
            <a:r>
              <a:rPr lang="en-US" sz="2400"/>
              <a:t>Case Study</a:t>
            </a:r>
            <a:endParaRPr lang="en-US" sz="2400" dirty="0"/>
          </a:p>
          <a:p>
            <a:pPr marL="342900" indent="-342900">
              <a:buAutoNum type="arabicPeriod"/>
            </a:pPr>
            <a:r>
              <a:rPr lang="en-US" sz="2400"/>
              <a:t>Questions</a:t>
            </a:r>
            <a:endParaRPr lang="en-US" sz="2400" dirty="0"/>
          </a:p>
        </p:txBody>
      </p:sp>
    </p:spTree>
    <p:extLst>
      <p:ext uri="{BB962C8B-B14F-4D97-AF65-F5344CB8AC3E}">
        <p14:creationId xmlns:p14="http://schemas.microsoft.com/office/powerpoint/2010/main" val="649432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6E95A-2C2F-F89D-86AD-F132376C2396}"/>
              </a:ext>
            </a:extLst>
          </p:cNvPr>
          <p:cNvSpPr>
            <a:spLocks noGrp="1"/>
          </p:cNvSpPr>
          <p:nvPr>
            <p:ph type="title"/>
          </p:nvPr>
        </p:nvSpPr>
        <p:spPr/>
        <p:txBody>
          <a:bodyPr/>
          <a:lstStyle/>
          <a:p>
            <a:r>
              <a:rPr lang="en-US" dirty="0" err="1"/>
              <a:t>Prioritise</a:t>
            </a:r>
            <a:r>
              <a:rPr lang="en-US" dirty="0"/>
              <a:t>!</a:t>
            </a:r>
          </a:p>
        </p:txBody>
      </p:sp>
      <p:sp>
        <p:nvSpPr>
          <p:cNvPr id="3" name="Footer Placeholder 2">
            <a:extLst>
              <a:ext uri="{FF2B5EF4-FFF2-40B4-BE49-F238E27FC236}">
                <a16:creationId xmlns:a16="http://schemas.microsoft.com/office/drawing/2014/main" id="{90982BA7-B99A-4EE7-D827-DFEF1161887C}"/>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6DE46122-A04D-F08B-9DE3-528DD9D2C32B}"/>
              </a:ext>
            </a:extLst>
          </p:cNvPr>
          <p:cNvSpPr>
            <a:spLocks noGrp="1"/>
          </p:cNvSpPr>
          <p:nvPr>
            <p:ph type="sldNum" sz="quarter" idx="11"/>
          </p:nvPr>
        </p:nvSpPr>
        <p:spPr/>
        <p:txBody>
          <a:bodyPr/>
          <a:lstStyle/>
          <a:p>
            <a:fld id="{CD4C1D5F-4A97-7B42-9D87-24EE203E0E60}" type="slidenum">
              <a:rPr lang="en-AU"/>
              <a:pPr/>
              <a:t>30</a:t>
            </a:fld>
            <a:endParaRPr lang="en-AU"/>
          </a:p>
        </p:txBody>
      </p:sp>
      <p:sp>
        <p:nvSpPr>
          <p:cNvPr id="5" name="Text Placeholder 4">
            <a:extLst>
              <a:ext uri="{FF2B5EF4-FFF2-40B4-BE49-F238E27FC236}">
                <a16:creationId xmlns:a16="http://schemas.microsoft.com/office/drawing/2014/main" id="{E561FA39-ED28-F503-F967-50E19A7C19C4}"/>
              </a:ext>
            </a:extLst>
          </p:cNvPr>
          <p:cNvSpPr>
            <a:spLocks noGrp="1"/>
          </p:cNvSpPr>
          <p:nvPr>
            <p:ph type="body" sz="quarter" idx="12"/>
          </p:nvPr>
        </p:nvSpPr>
        <p:spPr/>
        <p:txBody>
          <a:bodyPr/>
          <a:lstStyle/>
          <a:p>
            <a:r>
              <a:rPr lang="en-US" sz="2000"/>
              <a:t>Car accident</a:t>
            </a:r>
            <a:endParaRPr lang="en-US" sz="2000" dirty="0"/>
          </a:p>
          <a:p>
            <a:r>
              <a:rPr lang="en-US" sz="2000"/>
              <a:t>Electricity bill</a:t>
            </a:r>
            <a:endParaRPr lang="en-US" sz="2000" dirty="0"/>
          </a:p>
          <a:p>
            <a:endParaRPr lang="en-US" sz="2000" dirty="0"/>
          </a:p>
          <a:p>
            <a:endParaRPr lang="en-US" sz="2000" dirty="0"/>
          </a:p>
          <a:p>
            <a:r>
              <a:rPr lang="en-US" sz="2000"/>
              <a:t>Letters from the debt collectors</a:t>
            </a:r>
            <a:endParaRPr lang="en-US" sz="2000" dirty="0"/>
          </a:p>
          <a:p>
            <a:endParaRPr lang="en-US" sz="2000" dirty="0"/>
          </a:p>
          <a:p>
            <a:endParaRPr lang="en-US" sz="2000" dirty="0"/>
          </a:p>
          <a:p>
            <a:endParaRPr lang="en-US" sz="2000" dirty="0"/>
          </a:p>
          <a:p>
            <a:r>
              <a:rPr lang="en-US" sz="2000"/>
              <a:t>Statement of Claim</a:t>
            </a:r>
            <a:endParaRPr lang="en-US" sz="2000" dirty="0"/>
          </a:p>
        </p:txBody>
      </p:sp>
      <p:sp>
        <p:nvSpPr>
          <p:cNvPr id="6" name="Text Placeholder 5">
            <a:extLst>
              <a:ext uri="{FF2B5EF4-FFF2-40B4-BE49-F238E27FC236}">
                <a16:creationId xmlns:a16="http://schemas.microsoft.com/office/drawing/2014/main" id="{42070897-762B-C53A-D834-AC53F4784414}"/>
              </a:ext>
            </a:extLst>
          </p:cNvPr>
          <p:cNvSpPr>
            <a:spLocks noGrp="1"/>
          </p:cNvSpPr>
          <p:nvPr>
            <p:ph type="body" sz="quarter" idx="13"/>
          </p:nvPr>
        </p:nvSpPr>
        <p:spPr>
          <a:xfrm>
            <a:off x="2822665" y="1516724"/>
            <a:ext cx="3268633" cy="3834023"/>
          </a:xfrm>
        </p:spPr>
        <p:txBody>
          <a:bodyPr/>
          <a:lstStyle/>
          <a:p>
            <a:r>
              <a:rPr lang="en-US" sz="2400" dirty="0"/>
              <a:t>What has the most immediate legal consequences?</a:t>
            </a:r>
          </a:p>
          <a:p>
            <a:endParaRPr lang="en-US" sz="2400" dirty="0"/>
          </a:p>
          <a:p>
            <a:r>
              <a:rPr lang="en-US" sz="2400" dirty="0"/>
              <a:t>What is causing your client the most stress?</a:t>
            </a:r>
          </a:p>
          <a:p>
            <a:endParaRPr lang="en-US" sz="2400" dirty="0"/>
          </a:p>
          <a:p>
            <a:r>
              <a:rPr lang="en-US" sz="2400" dirty="0"/>
              <a:t>Can you seek assistance from another service for some of this work?</a:t>
            </a:r>
          </a:p>
        </p:txBody>
      </p:sp>
      <p:graphicFrame>
        <p:nvGraphicFramePr>
          <p:cNvPr id="7" name="Content Placeholder 4">
            <a:extLst>
              <a:ext uri="{FF2B5EF4-FFF2-40B4-BE49-F238E27FC236}">
                <a16:creationId xmlns:a16="http://schemas.microsoft.com/office/drawing/2014/main" id="{4A441DC4-CD40-ECAA-91D9-8E6CD528C75E}"/>
              </a:ext>
            </a:extLst>
          </p:cNvPr>
          <p:cNvGraphicFramePr>
            <a:graphicFrameLocks noGrp="1"/>
          </p:cNvGraphicFramePr>
          <p:nvPr>
            <p:extLst>
              <p:ext uri="{D42A27DB-BD31-4B8C-83A1-F6EECF244321}">
                <p14:modId xmlns:p14="http://schemas.microsoft.com/office/powerpoint/2010/main" val="3778838436"/>
              </p:ext>
            </p:extLst>
          </p:nvPr>
        </p:nvGraphicFramePr>
        <p:xfrm>
          <a:off x="4633823" y="1523700"/>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60334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41456-7978-64E3-BF45-3421159E6C15}"/>
              </a:ext>
            </a:extLst>
          </p:cNvPr>
          <p:cNvSpPr>
            <a:spLocks noGrp="1"/>
          </p:cNvSpPr>
          <p:nvPr>
            <p:ph type="title"/>
          </p:nvPr>
        </p:nvSpPr>
        <p:spPr/>
        <p:txBody>
          <a:bodyPr/>
          <a:lstStyle/>
          <a:p>
            <a:r>
              <a:rPr lang="en-US"/>
              <a:t>Simon's story: Statement of Claim</a:t>
            </a:r>
          </a:p>
        </p:txBody>
      </p:sp>
      <p:sp>
        <p:nvSpPr>
          <p:cNvPr id="3" name="Footer Placeholder 2">
            <a:extLst>
              <a:ext uri="{FF2B5EF4-FFF2-40B4-BE49-F238E27FC236}">
                <a16:creationId xmlns:a16="http://schemas.microsoft.com/office/drawing/2014/main" id="{B42B16F6-28CB-B116-B40C-3165F35070E1}"/>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8830A33B-415E-0D10-3E16-67660B03B44D}"/>
              </a:ext>
            </a:extLst>
          </p:cNvPr>
          <p:cNvSpPr>
            <a:spLocks noGrp="1"/>
          </p:cNvSpPr>
          <p:nvPr>
            <p:ph type="sldNum" sz="quarter" idx="11"/>
          </p:nvPr>
        </p:nvSpPr>
        <p:spPr/>
        <p:txBody>
          <a:bodyPr/>
          <a:lstStyle/>
          <a:p>
            <a:fld id="{CD4C1D5F-4A97-7B42-9D87-24EE203E0E60}" type="slidenum">
              <a:rPr lang="en-AU"/>
              <a:pPr/>
              <a:t>31</a:t>
            </a:fld>
            <a:endParaRPr lang="en-AU"/>
          </a:p>
        </p:txBody>
      </p:sp>
      <p:sp>
        <p:nvSpPr>
          <p:cNvPr id="5" name="Text Placeholder 4">
            <a:extLst>
              <a:ext uri="{FF2B5EF4-FFF2-40B4-BE49-F238E27FC236}">
                <a16:creationId xmlns:a16="http://schemas.microsoft.com/office/drawing/2014/main" id="{C6ABBBB9-4373-80E5-6339-DFFCA1E86EEE}"/>
              </a:ext>
            </a:extLst>
          </p:cNvPr>
          <p:cNvSpPr>
            <a:spLocks noGrp="1"/>
          </p:cNvSpPr>
          <p:nvPr>
            <p:ph type="body" sz="quarter" idx="12"/>
          </p:nvPr>
        </p:nvSpPr>
        <p:spPr/>
        <p:txBody>
          <a:bodyPr/>
          <a:lstStyle/>
          <a:p>
            <a:r>
              <a:rPr lang="en-US" sz="2400" dirty="0"/>
              <a:t>The Statement of Claim is for a $20,000 limit credit card. </a:t>
            </a:r>
          </a:p>
          <a:p>
            <a:endParaRPr lang="en-US" sz="2400" dirty="0"/>
          </a:p>
          <a:p>
            <a:r>
              <a:rPr lang="en-US" sz="2400" dirty="0"/>
              <a:t>The debt has increased to $28,000 with interest, legal fees, and charges. </a:t>
            </a:r>
          </a:p>
          <a:p>
            <a:endParaRPr lang="en-US" sz="2400" dirty="0"/>
          </a:p>
          <a:p>
            <a:r>
              <a:rPr lang="en-US" sz="2400" dirty="0"/>
              <a:t>Simon was in receipt of the Disability Support Pension when he obtained the credit card, and used it to pay for essentials for himself and his family. </a:t>
            </a:r>
          </a:p>
          <a:p>
            <a:r>
              <a:rPr lang="en-US" sz="2400" dirty="0"/>
              <a:t>What should you do?</a:t>
            </a:r>
          </a:p>
          <a:p>
            <a:endParaRPr lang="en-US" sz="2400" dirty="0"/>
          </a:p>
          <a:p>
            <a:r>
              <a:rPr lang="en-US" sz="2400" dirty="0">
                <a:solidFill>
                  <a:schemeClr val="accent1"/>
                </a:solidFill>
              </a:rPr>
              <a:t>An application must be submitted to AFCA within 28 days of receiving the Statement of Claim, specifically regarding responsible lending and financial hardship.</a:t>
            </a:r>
          </a:p>
        </p:txBody>
      </p:sp>
    </p:spTree>
    <p:extLst>
      <p:ext uri="{BB962C8B-B14F-4D97-AF65-F5344CB8AC3E}">
        <p14:creationId xmlns:p14="http://schemas.microsoft.com/office/powerpoint/2010/main" val="20281579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B534C-BD98-EE2D-8D06-C1FB7519AF45}"/>
              </a:ext>
            </a:extLst>
          </p:cNvPr>
          <p:cNvSpPr>
            <a:spLocks noGrp="1"/>
          </p:cNvSpPr>
          <p:nvPr>
            <p:ph type="title"/>
          </p:nvPr>
        </p:nvSpPr>
        <p:spPr/>
        <p:txBody>
          <a:bodyPr/>
          <a:lstStyle/>
          <a:p>
            <a:r>
              <a:rPr lang="en-US"/>
              <a:t>Simon's story: Letter from Debt Collector #1</a:t>
            </a:r>
          </a:p>
        </p:txBody>
      </p:sp>
      <p:sp>
        <p:nvSpPr>
          <p:cNvPr id="3" name="Footer Placeholder 2">
            <a:extLst>
              <a:ext uri="{FF2B5EF4-FFF2-40B4-BE49-F238E27FC236}">
                <a16:creationId xmlns:a16="http://schemas.microsoft.com/office/drawing/2014/main" id="{0058EEF9-585A-19D4-4256-1504A9FCB44E}"/>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A550A12F-51C1-19DA-73D7-AC16D3E41C91}"/>
              </a:ext>
            </a:extLst>
          </p:cNvPr>
          <p:cNvSpPr>
            <a:spLocks noGrp="1"/>
          </p:cNvSpPr>
          <p:nvPr>
            <p:ph type="sldNum" sz="quarter" idx="11"/>
          </p:nvPr>
        </p:nvSpPr>
        <p:spPr/>
        <p:txBody>
          <a:bodyPr/>
          <a:lstStyle/>
          <a:p>
            <a:fld id="{CD4C1D5F-4A97-7B42-9D87-24EE203E0E60}" type="slidenum">
              <a:rPr lang="en-AU"/>
              <a:pPr/>
              <a:t>32</a:t>
            </a:fld>
            <a:endParaRPr lang="en-AU"/>
          </a:p>
        </p:txBody>
      </p:sp>
      <p:sp>
        <p:nvSpPr>
          <p:cNvPr id="5" name="Text Placeholder 4">
            <a:extLst>
              <a:ext uri="{FF2B5EF4-FFF2-40B4-BE49-F238E27FC236}">
                <a16:creationId xmlns:a16="http://schemas.microsoft.com/office/drawing/2014/main" id="{7FC3652B-6C30-0D79-4815-A620ECDC5A2B}"/>
              </a:ext>
            </a:extLst>
          </p:cNvPr>
          <p:cNvSpPr>
            <a:spLocks noGrp="1"/>
          </p:cNvSpPr>
          <p:nvPr>
            <p:ph type="body" sz="quarter" idx="12"/>
          </p:nvPr>
        </p:nvSpPr>
        <p:spPr>
          <a:xfrm>
            <a:off x="479425" y="1502569"/>
            <a:ext cx="11233150" cy="3852862"/>
          </a:xfrm>
        </p:spPr>
        <p:txBody>
          <a:bodyPr/>
          <a:lstStyle/>
          <a:p>
            <a:r>
              <a:rPr lang="en-US" sz="2400" dirty="0"/>
              <a:t>Simon has received a letter from a debt collector demanding repayment for a payday loan that he took out 8 years ago – he tells you he knows it was then, because it was used to pay for furniture. He was unable to make any repayments. </a:t>
            </a:r>
          </a:p>
          <a:p>
            <a:r>
              <a:rPr lang="en-US" sz="2400" dirty="0"/>
              <a:t>He has moved several times before settling with his parents and hasn't heard anything else about the loan since. </a:t>
            </a:r>
          </a:p>
          <a:p>
            <a:endParaRPr lang="en-US" sz="2400" dirty="0"/>
          </a:p>
          <a:p>
            <a:endParaRPr lang="en-US" sz="2400" dirty="0">
              <a:solidFill>
                <a:srgbClr val="000000"/>
              </a:solidFill>
            </a:endParaRPr>
          </a:p>
          <a:p>
            <a:endParaRPr lang="en-US" sz="2400" dirty="0">
              <a:solidFill>
                <a:srgbClr val="000000"/>
              </a:solidFill>
            </a:endParaRPr>
          </a:p>
          <a:p>
            <a:r>
              <a:rPr lang="en-US" sz="2400" dirty="0">
                <a:solidFill>
                  <a:schemeClr val="accent1"/>
                </a:solidFill>
              </a:rPr>
              <a:t>Try IDR first – if it fails, get legal advice and lodge a complaint with AFCA on the basis of:</a:t>
            </a:r>
          </a:p>
          <a:p>
            <a:pPr marL="285750" indent="-285750">
              <a:buChar char="•"/>
            </a:pPr>
            <a:r>
              <a:rPr lang="en-US" sz="2400" dirty="0">
                <a:solidFill>
                  <a:schemeClr val="accent1"/>
                </a:solidFill>
              </a:rPr>
              <a:t>Outside 6-year time limit. </a:t>
            </a:r>
          </a:p>
          <a:p>
            <a:pPr marL="285750" indent="-285750">
              <a:buChar char="•"/>
            </a:pPr>
            <a:r>
              <a:rPr lang="en-US" sz="2400" dirty="0">
                <a:solidFill>
                  <a:schemeClr val="accent1"/>
                </a:solidFill>
              </a:rPr>
              <a:t>Financial hardship. </a:t>
            </a:r>
          </a:p>
        </p:txBody>
      </p:sp>
    </p:spTree>
    <p:extLst>
      <p:ext uri="{BB962C8B-B14F-4D97-AF65-F5344CB8AC3E}">
        <p14:creationId xmlns:p14="http://schemas.microsoft.com/office/powerpoint/2010/main" val="834763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01900-A9FC-6D01-69D5-A5B963B9FE17}"/>
              </a:ext>
            </a:extLst>
          </p:cNvPr>
          <p:cNvSpPr>
            <a:spLocks noGrp="1"/>
          </p:cNvSpPr>
          <p:nvPr>
            <p:ph type="title"/>
          </p:nvPr>
        </p:nvSpPr>
        <p:spPr/>
        <p:txBody>
          <a:bodyPr/>
          <a:lstStyle/>
          <a:p>
            <a:r>
              <a:rPr lang="en-US"/>
              <a:t>Simon's story: Letter from Debt Collector #2</a:t>
            </a:r>
          </a:p>
        </p:txBody>
      </p:sp>
      <p:sp>
        <p:nvSpPr>
          <p:cNvPr id="3" name="Footer Placeholder 2">
            <a:extLst>
              <a:ext uri="{FF2B5EF4-FFF2-40B4-BE49-F238E27FC236}">
                <a16:creationId xmlns:a16="http://schemas.microsoft.com/office/drawing/2014/main" id="{9F7583BC-FB1B-3517-FCC0-2989201911F6}"/>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01908666-FE6B-51AD-356B-0E955B0E08EB}"/>
              </a:ext>
            </a:extLst>
          </p:cNvPr>
          <p:cNvSpPr>
            <a:spLocks noGrp="1"/>
          </p:cNvSpPr>
          <p:nvPr>
            <p:ph type="sldNum" sz="quarter" idx="11"/>
          </p:nvPr>
        </p:nvSpPr>
        <p:spPr/>
        <p:txBody>
          <a:bodyPr/>
          <a:lstStyle/>
          <a:p>
            <a:fld id="{CD4C1D5F-4A97-7B42-9D87-24EE203E0E60}" type="slidenum">
              <a:rPr lang="en-AU"/>
              <a:pPr/>
              <a:t>33</a:t>
            </a:fld>
            <a:endParaRPr lang="en-AU"/>
          </a:p>
        </p:txBody>
      </p:sp>
      <p:sp>
        <p:nvSpPr>
          <p:cNvPr id="5" name="Text Placeholder 4">
            <a:extLst>
              <a:ext uri="{FF2B5EF4-FFF2-40B4-BE49-F238E27FC236}">
                <a16:creationId xmlns:a16="http://schemas.microsoft.com/office/drawing/2014/main" id="{CAD31D2F-A544-9A58-82FD-0ACC0DF58255}"/>
              </a:ext>
            </a:extLst>
          </p:cNvPr>
          <p:cNvSpPr>
            <a:spLocks noGrp="1"/>
          </p:cNvSpPr>
          <p:nvPr>
            <p:ph type="body" sz="quarter" idx="12"/>
          </p:nvPr>
        </p:nvSpPr>
        <p:spPr>
          <a:xfrm>
            <a:off x="479425" y="1384268"/>
            <a:ext cx="11233150" cy="3852862"/>
          </a:xfrm>
        </p:spPr>
        <p:txBody>
          <a:bodyPr/>
          <a:lstStyle/>
          <a:p>
            <a:r>
              <a:rPr lang="en-US" sz="2000" dirty="0"/>
              <a:t>A debt collector has been calling every day and at night about a mobile phone debt. They have sent a letter stating they will initiate legal proceedings if they are not paid the $3,000 they claim is owed to them.</a:t>
            </a:r>
          </a:p>
          <a:p>
            <a:endParaRPr lang="en-US" sz="2000" dirty="0"/>
          </a:p>
          <a:p>
            <a:endParaRPr lang="en-US" sz="2000" dirty="0"/>
          </a:p>
          <a:p>
            <a:endParaRPr lang="en-US" sz="2000" dirty="0"/>
          </a:p>
          <a:p>
            <a:r>
              <a:rPr lang="en-US" sz="2000" dirty="0"/>
              <a:t>Simon added an iPhone to a phone plan 2 years ago, raising his phone bill from $20 per month to $90 per month. He could no longer afford it, and when he rang up to bring it up, a customer service representative was rude to him, so he gave up and stopped paying. He's been on a prepaid arrangement for a year.</a:t>
            </a:r>
          </a:p>
          <a:p>
            <a:endParaRPr lang="en-US" sz="2000" dirty="0"/>
          </a:p>
          <a:p>
            <a:r>
              <a:rPr lang="en-US" sz="2000" dirty="0">
                <a:solidFill>
                  <a:schemeClr val="accent1"/>
                </a:solidFill>
              </a:rPr>
              <a:t>Try IDR first – if it fails, get legal advice and lodge a complaint with AFCA and/or TIO on the basis of:</a:t>
            </a:r>
          </a:p>
          <a:p>
            <a:pPr marL="285750" indent="-285750">
              <a:buChar char="•"/>
            </a:pPr>
            <a:r>
              <a:rPr lang="en-US" sz="2000" dirty="0">
                <a:solidFill>
                  <a:schemeClr val="accent1"/>
                </a:solidFill>
              </a:rPr>
              <a:t>Breach of debt collection guidelines;</a:t>
            </a:r>
          </a:p>
          <a:p>
            <a:pPr marL="285750" indent="-285750">
              <a:buChar char="•"/>
            </a:pPr>
            <a:r>
              <a:rPr lang="en-US" sz="2000" dirty="0">
                <a:solidFill>
                  <a:schemeClr val="accent1"/>
                </a:solidFill>
              </a:rPr>
              <a:t>Not offering him options when he rang about financial hardship</a:t>
            </a:r>
          </a:p>
          <a:p>
            <a:pPr marL="285750" indent="-285750">
              <a:buChar char="•"/>
            </a:pPr>
            <a:r>
              <a:rPr lang="en-US" sz="2000" dirty="0">
                <a:solidFill>
                  <a:schemeClr val="accent1"/>
                </a:solidFill>
              </a:rPr>
              <a:t>Financial hardship. </a:t>
            </a:r>
          </a:p>
        </p:txBody>
      </p:sp>
    </p:spTree>
    <p:extLst>
      <p:ext uri="{BB962C8B-B14F-4D97-AF65-F5344CB8AC3E}">
        <p14:creationId xmlns:p14="http://schemas.microsoft.com/office/powerpoint/2010/main" val="321204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BF662-2F27-2126-4457-886D3C74FC56}"/>
              </a:ext>
            </a:extLst>
          </p:cNvPr>
          <p:cNvSpPr>
            <a:spLocks noGrp="1"/>
          </p:cNvSpPr>
          <p:nvPr>
            <p:ph type="title"/>
          </p:nvPr>
        </p:nvSpPr>
        <p:spPr/>
        <p:txBody>
          <a:bodyPr/>
          <a:lstStyle/>
          <a:p>
            <a:r>
              <a:rPr lang="en-US"/>
              <a:t>Simon's story: Car accident</a:t>
            </a:r>
          </a:p>
        </p:txBody>
      </p:sp>
      <p:sp>
        <p:nvSpPr>
          <p:cNvPr id="3" name="Footer Placeholder 2">
            <a:extLst>
              <a:ext uri="{FF2B5EF4-FFF2-40B4-BE49-F238E27FC236}">
                <a16:creationId xmlns:a16="http://schemas.microsoft.com/office/drawing/2014/main" id="{E4CC495A-439D-CB68-B4FC-B9B0B0FA707A}"/>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F7C57768-D256-1E16-F239-FCCD2358A712}"/>
              </a:ext>
            </a:extLst>
          </p:cNvPr>
          <p:cNvSpPr>
            <a:spLocks noGrp="1"/>
          </p:cNvSpPr>
          <p:nvPr>
            <p:ph type="sldNum" sz="quarter" idx="11"/>
          </p:nvPr>
        </p:nvSpPr>
        <p:spPr/>
        <p:txBody>
          <a:bodyPr/>
          <a:lstStyle/>
          <a:p>
            <a:fld id="{CD4C1D5F-4A97-7B42-9D87-24EE203E0E60}" type="slidenum">
              <a:rPr lang="en-AU"/>
              <a:pPr/>
              <a:t>34</a:t>
            </a:fld>
            <a:endParaRPr lang="en-AU"/>
          </a:p>
        </p:txBody>
      </p:sp>
      <p:sp>
        <p:nvSpPr>
          <p:cNvPr id="5" name="Text Placeholder 4">
            <a:extLst>
              <a:ext uri="{FF2B5EF4-FFF2-40B4-BE49-F238E27FC236}">
                <a16:creationId xmlns:a16="http://schemas.microsoft.com/office/drawing/2014/main" id="{100C0AB4-C3D9-F8AF-E56B-79DBF05738EE}"/>
              </a:ext>
            </a:extLst>
          </p:cNvPr>
          <p:cNvSpPr>
            <a:spLocks noGrp="1"/>
          </p:cNvSpPr>
          <p:nvPr>
            <p:ph type="body" sz="quarter" idx="12"/>
          </p:nvPr>
        </p:nvSpPr>
        <p:spPr/>
        <p:txBody>
          <a:bodyPr/>
          <a:lstStyle/>
          <a:p>
            <a:r>
              <a:rPr lang="en-US" sz="2000" dirty="0"/>
              <a:t>3 months ago, Simon was hit by another car while driving. Simon only had CTP insurance at the time, as he could not afford to pay the premiums for a third-party property or comprehensive car insurance policy. </a:t>
            </a:r>
          </a:p>
          <a:p>
            <a:endParaRPr lang="en-US" sz="2000" dirty="0"/>
          </a:p>
          <a:p>
            <a:r>
              <a:rPr lang="en-US" sz="2000" dirty="0"/>
              <a:t>The other driver was insured. Both the other driver and their insurer admit the other driver was at fault in the accident because the other driver entered Simon's lane. </a:t>
            </a:r>
          </a:p>
          <a:p>
            <a:endParaRPr lang="en-US" sz="2000" dirty="0"/>
          </a:p>
          <a:p>
            <a:r>
              <a:rPr lang="en-US" sz="2000" dirty="0"/>
              <a:t>The insurer is only offering to pay Simon $3,000 for the damage to his car. Simon reckons it will cost him $6,000 to fix his car. Simon really needs a working car for his own mobility, and to drive his father to medical appointments. </a:t>
            </a:r>
          </a:p>
          <a:p>
            <a:endParaRPr lang="en-US" sz="2000" dirty="0"/>
          </a:p>
          <a:p>
            <a:r>
              <a:rPr lang="en-US" sz="2000" dirty="0">
                <a:solidFill>
                  <a:schemeClr val="accent1"/>
                </a:solidFill>
              </a:rPr>
              <a:t>Begin with a letter of demand to the insurer's IDR; escalate to EDR at AFCA if unsuccessful. This applies to uninsured motor vehicle accidents costing less than $16,300.</a:t>
            </a:r>
          </a:p>
        </p:txBody>
      </p:sp>
    </p:spTree>
    <p:extLst>
      <p:ext uri="{BB962C8B-B14F-4D97-AF65-F5344CB8AC3E}">
        <p14:creationId xmlns:p14="http://schemas.microsoft.com/office/powerpoint/2010/main" val="31792727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32BF7-B32F-DBCA-4FBA-95BBFD5122C7}"/>
              </a:ext>
            </a:extLst>
          </p:cNvPr>
          <p:cNvSpPr>
            <a:spLocks noGrp="1"/>
          </p:cNvSpPr>
          <p:nvPr>
            <p:ph type="title"/>
          </p:nvPr>
        </p:nvSpPr>
        <p:spPr/>
        <p:txBody>
          <a:bodyPr/>
          <a:lstStyle/>
          <a:p>
            <a:r>
              <a:rPr lang="en-US"/>
              <a:t>Simon's story: Electricity bill</a:t>
            </a:r>
          </a:p>
        </p:txBody>
      </p:sp>
      <p:sp>
        <p:nvSpPr>
          <p:cNvPr id="3" name="Footer Placeholder 2">
            <a:extLst>
              <a:ext uri="{FF2B5EF4-FFF2-40B4-BE49-F238E27FC236}">
                <a16:creationId xmlns:a16="http://schemas.microsoft.com/office/drawing/2014/main" id="{EFBCF0FC-BA32-48E8-F388-46EDD2A27ED7}"/>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59E9897F-0CBF-58F7-45BB-4E06E3377E8A}"/>
              </a:ext>
            </a:extLst>
          </p:cNvPr>
          <p:cNvSpPr>
            <a:spLocks noGrp="1"/>
          </p:cNvSpPr>
          <p:nvPr>
            <p:ph type="sldNum" sz="quarter" idx="11"/>
          </p:nvPr>
        </p:nvSpPr>
        <p:spPr/>
        <p:txBody>
          <a:bodyPr/>
          <a:lstStyle/>
          <a:p>
            <a:fld id="{CD4C1D5F-4A97-7B42-9D87-24EE203E0E60}" type="slidenum">
              <a:rPr lang="en-AU"/>
              <a:pPr/>
              <a:t>35</a:t>
            </a:fld>
            <a:endParaRPr lang="en-AU"/>
          </a:p>
        </p:txBody>
      </p:sp>
      <p:sp>
        <p:nvSpPr>
          <p:cNvPr id="5" name="Text Placeholder 4">
            <a:extLst>
              <a:ext uri="{FF2B5EF4-FFF2-40B4-BE49-F238E27FC236}">
                <a16:creationId xmlns:a16="http://schemas.microsoft.com/office/drawing/2014/main" id="{06232C42-6204-80D0-8F89-283BE5C6FC01}"/>
              </a:ext>
            </a:extLst>
          </p:cNvPr>
          <p:cNvSpPr>
            <a:spLocks noGrp="1"/>
          </p:cNvSpPr>
          <p:nvPr>
            <p:ph type="body" sz="quarter" idx="12"/>
          </p:nvPr>
        </p:nvSpPr>
        <p:spPr>
          <a:xfrm>
            <a:off x="538971" y="1589542"/>
            <a:ext cx="11233150" cy="3852862"/>
          </a:xfrm>
        </p:spPr>
        <p:txBody>
          <a:bodyPr/>
          <a:lstStyle/>
          <a:p>
            <a:r>
              <a:rPr lang="en-US" sz="2400" dirty="0"/>
              <a:t>Simon agreed to have the electricity bill in his name when he moved in with his parents four years ago, as his father was still covering other expenses for the house.</a:t>
            </a:r>
          </a:p>
          <a:p>
            <a:endParaRPr lang="en-US" sz="2400" dirty="0"/>
          </a:p>
          <a:p>
            <a:endParaRPr lang="en-US" sz="2400" dirty="0"/>
          </a:p>
          <a:p>
            <a:r>
              <a:rPr lang="en-US" sz="2400" dirty="0"/>
              <a:t>He's just received a $4,000 electricity bill for 12 months' worth of charges he didn't know about after a faulty meter was replaced. </a:t>
            </a:r>
          </a:p>
          <a:p>
            <a:endParaRPr lang="en-US" sz="2400" dirty="0"/>
          </a:p>
          <a:p>
            <a:endParaRPr lang="en-US" sz="2400" dirty="0">
              <a:solidFill>
                <a:srgbClr val="000000"/>
              </a:solidFill>
            </a:endParaRPr>
          </a:p>
          <a:p>
            <a:endParaRPr lang="en-US" sz="2400" dirty="0">
              <a:solidFill>
                <a:srgbClr val="000000"/>
              </a:solidFill>
            </a:endParaRPr>
          </a:p>
          <a:p>
            <a:r>
              <a:rPr lang="en-US" sz="2400" dirty="0">
                <a:solidFill>
                  <a:schemeClr val="accent1"/>
                </a:solidFill>
              </a:rPr>
              <a:t>Start with an IDR complaint; if unsuccessful, make a complaint to EWON:</a:t>
            </a:r>
          </a:p>
          <a:p>
            <a:pPr marL="285750" indent="-285750">
              <a:buChar char="•"/>
            </a:pPr>
            <a:r>
              <a:rPr lang="en-US" sz="2400" dirty="0">
                <a:solidFill>
                  <a:schemeClr val="accent1"/>
                </a:solidFill>
              </a:rPr>
              <a:t>Back billing breach; and</a:t>
            </a:r>
          </a:p>
          <a:p>
            <a:pPr marL="285750" indent="-285750">
              <a:buChar char="•"/>
            </a:pPr>
            <a:r>
              <a:rPr lang="en-US" sz="2400" dirty="0">
                <a:solidFill>
                  <a:schemeClr val="accent1"/>
                </a:solidFill>
              </a:rPr>
              <a:t>Financial hardship. </a:t>
            </a:r>
          </a:p>
        </p:txBody>
      </p:sp>
    </p:spTree>
    <p:extLst>
      <p:ext uri="{BB962C8B-B14F-4D97-AF65-F5344CB8AC3E}">
        <p14:creationId xmlns:p14="http://schemas.microsoft.com/office/powerpoint/2010/main" val="3199907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92FC4-C07C-F27B-40DF-6DDDA69584EC}"/>
              </a:ext>
            </a:extLst>
          </p:cNvPr>
          <p:cNvSpPr>
            <a:spLocks noGrp="1"/>
          </p:cNvSpPr>
          <p:nvPr>
            <p:ph type="title"/>
          </p:nvPr>
        </p:nvSpPr>
        <p:spPr>
          <a:xfrm>
            <a:off x="479425" y="3681413"/>
            <a:ext cx="4660986" cy="2049792"/>
          </a:xfrm>
        </p:spPr>
        <p:txBody>
          <a:bodyPr/>
          <a:lstStyle/>
          <a:p>
            <a:r>
              <a:rPr lang="en-US"/>
              <a:t>Questions </a:t>
            </a:r>
            <a:br>
              <a:rPr lang="en-US" dirty="0"/>
            </a:br>
            <a:br>
              <a:rPr lang="en-US" dirty="0"/>
            </a:br>
            <a:r>
              <a:rPr lang="en-US" sz="2000"/>
              <a:t>RESOURCES: </a:t>
            </a:r>
            <a:r>
              <a:rPr lang="en-US" sz="2000" dirty="0">
                <a:ea typeface="+mj-lt"/>
                <a:cs typeface="+mj-lt"/>
                <a:hlinkClick r:id="rId2"/>
              </a:rPr>
              <a:t>https://rlc.org.au/resources</a:t>
            </a:r>
            <a:br>
              <a:rPr lang="en-US" sz="2000" dirty="0">
                <a:ea typeface="+mj-lt"/>
                <a:cs typeface="+mj-lt"/>
              </a:rPr>
            </a:br>
            <a:endParaRPr lang="en-US" sz="2000" dirty="0">
              <a:ea typeface="+mj-lt"/>
              <a:cs typeface="+mj-lt"/>
            </a:endParaRPr>
          </a:p>
        </p:txBody>
      </p:sp>
      <p:sp>
        <p:nvSpPr>
          <p:cNvPr id="3" name="Date Placeholder 2">
            <a:extLst>
              <a:ext uri="{FF2B5EF4-FFF2-40B4-BE49-F238E27FC236}">
                <a16:creationId xmlns:a16="http://schemas.microsoft.com/office/drawing/2014/main" id="{1F58D094-24A3-122D-53E9-813CF7305C1F}"/>
              </a:ext>
            </a:extLst>
          </p:cNvPr>
          <p:cNvSpPr>
            <a:spLocks noGrp="1"/>
          </p:cNvSpPr>
          <p:nvPr>
            <p:ph type="dt" sz="half" idx="10"/>
          </p:nvPr>
        </p:nvSpPr>
        <p:spPr/>
        <p:txBody>
          <a:bodyPr/>
          <a:lstStyle/>
          <a:p>
            <a:r>
              <a:rPr lang="en-AU" dirty="0"/>
              <a:t>April 2026</a:t>
            </a:r>
          </a:p>
        </p:txBody>
      </p:sp>
      <p:pic>
        <p:nvPicPr>
          <p:cNvPr id="14" name="Picture Placeholder 13" descr="A green question mark with ivy growing on it&#10;&#10;AI-generated content may be incorrect.">
            <a:extLst>
              <a:ext uri="{FF2B5EF4-FFF2-40B4-BE49-F238E27FC236}">
                <a16:creationId xmlns:a16="http://schemas.microsoft.com/office/drawing/2014/main" id="{DDCD599E-EDC2-B709-0209-90043E689D88}"/>
              </a:ext>
            </a:extLst>
          </p:cNvPr>
          <p:cNvPicPr>
            <a:picLocks noGrp="1" noChangeAspect="1"/>
          </p:cNvPicPr>
          <p:nvPr>
            <p:ph type="pic" sz="quarter" idx="13"/>
          </p:nvPr>
        </p:nvPicPr>
        <p:blipFill>
          <a:blip r:embed="rId3"/>
          <a:srcRect l="25186" r="25186"/>
          <a:stretch/>
        </p:blipFill>
        <p:spPr>
          <a:prstGeom prst="round2SameRect">
            <a:avLst>
              <a:gd name="adj1" fmla="val 50000"/>
              <a:gd name="adj2" fmla="val 0"/>
            </a:avLst>
          </a:prstGeom>
          <a:solidFill>
            <a:srgbClr val="FFFFFF">
              <a:lumMod val="95000"/>
            </a:srgbClr>
          </a:solidFill>
          <a:ln>
            <a:noFill/>
          </a:ln>
        </p:spPr>
      </p:pic>
    </p:spTree>
    <p:extLst>
      <p:ext uri="{BB962C8B-B14F-4D97-AF65-F5344CB8AC3E}">
        <p14:creationId xmlns:p14="http://schemas.microsoft.com/office/powerpoint/2010/main" val="675588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8652C-D91B-E671-F3F3-FE3AAAFEBA58}"/>
              </a:ext>
            </a:extLst>
          </p:cNvPr>
          <p:cNvSpPr>
            <a:spLocks noGrp="1"/>
          </p:cNvSpPr>
          <p:nvPr>
            <p:ph type="title"/>
          </p:nvPr>
        </p:nvSpPr>
        <p:spPr/>
        <p:txBody>
          <a:bodyPr/>
          <a:lstStyle/>
          <a:p>
            <a:r>
              <a:rPr lang="en-US"/>
              <a:t>Free, confidential legal advice</a:t>
            </a:r>
            <a:endParaRPr lang="en-US" dirty="0"/>
          </a:p>
        </p:txBody>
      </p:sp>
      <p:sp>
        <p:nvSpPr>
          <p:cNvPr id="3" name="Footer Placeholder 2">
            <a:extLst>
              <a:ext uri="{FF2B5EF4-FFF2-40B4-BE49-F238E27FC236}">
                <a16:creationId xmlns:a16="http://schemas.microsoft.com/office/drawing/2014/main" id="{B56CA29E-CC24-982E-0FAF-8A42CB9040E3}"/>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B46D924D-AC6B-22CE-44BC-F0E3983EFEEF}"/>
              </a:ext>
            </a:extLst>
          </p:cNvPr>
          <p:cNvSpPr>
            <a:spLocks noGrp="1"/>
          </p:cNvSpPr>
          <p:nvPr>
            <p:ph type="sldNum" sz="quarter" idx="11"/>
          </p:nvPr>
        </p:nvSpPr>
        <p:spPr/>
        <p:txBody>
          <a:bodyPr/>
          <a:lstStyle/>
          <a:p>
            <a:fld id="{CD4C1D5F-4A97-7B42-9D87-24EE203E0E60}" type="slidenum">
              <a:rPr lang="en-AU"/>
              <a:pPr/>
              <a:t>37</a:t>
            </a:fld>
            <a:endParaRPr lang="en-AU"/>
          </a:p>
        </p:txBody>
      </p:sp>
      <p:sp>
        <p:nvSpPr>
          <p:cNvPr id="5" name="Text Placeholder 4">
            <a:extLst>
              <a:ext uri="{FF2B5EF4-FFF2-40B4-BE49-F238E27FC236}">
                <a16:creationId xmlns:a16="http://schemas.microsoft.com/office/drawing/2014/main" id="{D97559B0-4B4C-9685-E006-24E21972DFE4}"/>
              </a:ext>
            </a:extLst>
          </p:cNvPr>
          <p:cNvSpPr>
            <a:spLocks noGrp="1"/>
          </p:cNvSpPr>
          <p:nvPr>
            <p:ph type="body" sz="quarter" idx="12"/>
          </p:nvPr>
        </p:nvSpPr>
        <p:spPr/>
        <p:txBody>
          <a:bodyPr/>
          <a:lstStyle/>
          <a:p>
            <a:r>
              <a:rPr lang="en-US" sz="3200" b="1"/>
              <a:t>Legal Aid NSW </a:t>
            </a:r>
            <a:r>
              <a:rPr lang="en-US" sz="3200"/>
              <a:t>1300 888 529</a:t>
            </a:r>
            <a:endParaRPr lang="en-US" sz="3200" dirty="0"/>
          </a:p>
          <a:p>
            <a:r>
              <a:rPr lang="en-US" sz="3200" dirty="0">
                <a:hlinkClick r:id="rId2"/>
              </a:rPr>
              <a:t>www.legalaid.nsw.gov.au</a:t>
            </a:r>
            <a:r>
              <a:rPr lang="en-US" sz="3200" dirty="0"/>
              <a:t> </a:t>
            </a:r>
          </a:p>
          <a:p>
            <a:r>
              <a:rPr lang="en-US" sz="3200" b="1" dirty="0"/>
              <a:t>Community legal </a:t>
            </a:r>
            <a:r>
              <a:rPr lang="en-US" sz="3200" b="1" dirty="0" err="1"/>
              <a:t>centres</a:t>
            </a:r>
            <a:endParaRPr lang="en-US" sz="3200" b="1" dirty="0"/>
          </a:p>
          <a:p>
            <a:r>
              <a:rPr lang="en-US" sz="3200" dirty="0">
                <a:hlinkClick r:id="rId3"/>
              </a:rPr>
              <a:t>www.clcs.org.au/legal-help</a:t>
            </a:r>
            <a:r>
              <a:rPr lang="en-US" sz="3200" dirty="0"/>
              <a:t> </a:t>
            </a:r>
          </a:p>
          <a:p>
            <a:r>
              <a:rPr lang="en-US" sz="3200" b="1"/>
              <a:t>Financial Rights Legal Centre </a:t>
            </a:r>
            <a:r>
              <a:rPr lang="en-US" sz="3200"/>
              <a:t>(legal advice and financial counselling for people across Australia) </a:t>
            </a:r>
            <a:r>
              <a:rPr lang="en-US" sz="3200" dirty="0">
                <a:hlinkClick r:id="rId4"/>
              </a:rPr>
              <a:t>https://financialrights.org.au</a:t>
            </a:r>
            <a:r>
              <a:rPr lang="en-US" sz="3200" dirty="0"/>
              <a:t> </a:t>
            </a:r>
          </a:p>
          <a:p>
            <a:r>
              <a:rPr lang="en-US" sz="3200" b="1"/>
              <a:t>National Debt Helpline </a:t>
            </a:r>
            <a:r>
              <a:rPr lang="en-US" sz="3200"/>
              <a:t>1800 007 007 (financial counselling)</a:t>
            </a:r>
            <a:endParaRPr lang="en-US" sz="3200" dirty="0"/>
          </a:p>
          <a:p>
            <a:r>
              <a:rPr lang="en-US" sz="3200" dirty="0">
                <a:hlinkClick r:id="rId5"/>
              </a:rPr>
              <a:t>www.ndh.org.au</a:t>
            </a:r>
            <a:r>
              <a:rPr lang="en-US" sz="3200" dirty="0"/>
              <a:t> </a:t>
            </a:r>
          </a:p>
        </p:txBody>
      </p:sp>
    </p:spTree>
    <p:extLst>
      <p:ext uri="{BB962C8B-B14F-4D97-AF65-F5344CB8AC3E}">
        <p14:creationId xmlns:p14="http://schemas.microsoft.com/office/powerpoint/2010/main" val="34144138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2EED8-9041-0AD9-C7EF-5F87E87D550B}"/>
              </a:ext>
            </a:extLst>
          </p:cNvPr>
          <p:cNvSpPr>
            <a:spLocks noGrp="1"/>
          </p:cNvSpPr>
          <p:nvPr>
            <p:ph type="title"/>
          </p:nvPr>
        </p:nvSpPr>
        <p:spPr>
          <a:xfrm>
            <a:off x="479424" y="368300"/>
            <a:ext cx="10874375" cy="609398"/>
          </a:xfrm>
        </p:spPr>
        <p:txBody>
          <a:bodyPr wrap="square" anchor="ctr">
            <a:normAutofit/>
          </a:bodyPr>
          <a:lstStyle/>
          <a:p>
            <a:r>
              <a:rPr lang="en-US" sz="3600"/>
              <a:t>Community legal education – free webinars &amp; recordings</a:t>
            </a:r>
          </a:p>
        </p:txBody>
      </p:sp>
      <p:sp>
        <p:nvSpPr>
          <p:cNvPr id="3" name="Footer Placeholder 2">
            <a:extLst>
              <a:ext uri="{FF2B5EF4-FFF2-40B4-BE49-F238E27FC236}">
                <a16:creationId xmlns:a16="http://schemas.microsoft.com/office/drawing/2014/main" id="{2324F51A-6065-7E86-37B0-CF925BD0A0DD}"/>
              </a:ext>
            </a:extLst>
          </p:cNvPr>
          <p:cNvSpPr>
            <a:spLocks noGrp="1"/>
          </p:cNvSpPr>
          <p:nvPr>
            <p:ph type="ftr" sz="quarter" idx="10"/>
          </p:nvPr>
        </p:nvSpPr>
        <p:spPr>
          <a:xfrm>
            <a:off x="7239000" y="6343264"/>
            <a:ext cx="4114800" cy="138499"/>
          </a:xfrm>
        </p:spPr>
        <p:txBody>
          <a:bodyPr anchor="b">
            <a:normAutofit/>
          </a:bodyPr>
          <a:lstStyle/>
          <a:p>
            <a:pPr>
              <a:spcAft>
                <a:spcPts val="600"/>
              </a:spcAft>
            </a:pPr>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632925B0-C32D-F486-F12C-F16F0EF71048}"/>
              </a:ext>
            </a:extLst>
          </p:cNvPr>
          <p:cNvSpPr>
            <a:spLocks noGrp="1"/>
          </p:cNvSpPr>
          <p:nvPr>
            <p:ph type="sldNum" sz="quarter" idx="11"/>
          </p:nvPr>
        </p:nvSpPr>
        <p:spPr>
          <a:xfrm>
            <a:off x="11353799" y="6314400"/>
            <a:ext cx="358776" cy="215444"/>
          </a:xfrm>
        </p:spPr>
        <p:txBody>
          <a:bodyPr wrap="square" anchor="b">
            <a:normAutofit/>
          </a:bodyPr>
          <a:lstStyle/>
          <a:p>
            <a:pPr>
              <a:spcAft>
                <a:spcPts val="600"/>
              </a:spcAft>
            </a:pPr>
            <a:fld id="{CD4C1D5F-4A97-7B42-9D87-24EE203E0E60}" type="slidenum">
              <a:rPr lang="en-AU"/>
              <a:pPr>
                <a:spcAft>
                  <a:spcPts val="600"/>
                </a:spcAft>
              </a:pPr>
              <a:t>38</a:t>
            </a:fld>
            <a:endParaRPr lang="en-AU"/>
          </a:p>
        </p:txBody>
      </p:sp>
      <p:pic>
        <p:nvPicPr>
          <p:cNvPr id="7" name="Picture Placeholder 6" descr="A screenshot of a website&#10;&#10;AI-generated content may be incorrect.">
            <a:extLst>
              <a:ext uri="{FF2B5EF4-FFF2-40B4-BE49-F238E27FC236}">
                <a16:creationId xmlns:a16="http://schemas.microsoft.com/office/drawing/2014/main" id="{C0C41795-64D1-E4E4-AF1F-A29FA07BB8BA}"/>
              </a:ext>
            </a:extLst>
          </p:cNvPr>
          <p:cNvPicPr>
            <a:picLocks noGrp="1" noChangeAspect="1"/>
          </p:cNvPicPr>
          <p:nvPr>
            <p:ph type="pic" sz="quarter" idx="4294967295"/>
          </p:nvPr>
        </p:nvPicPr>
        <p:blipFill>
          <a:blip r:embed="rId2"/>
          <a:srcRect t="5574" b="10161"/>
          <a:stretch>
            <a:fillRect/>
          </a:stretch>
        </p:blipFill>
        <p:spPr>
          <a:xfrm>
            <a:off x="479424" y="1168198"/>
            <a:ext cx="10874375" cy="4352544"/>
          </a:xfrm>
          <a:prstGeom prst="round2SameRect">
            <a:avLst>
              <a:gd name="adj1" fmla="val 50000"/>
              <a:gd name="adj2" fmla="val 0"/>
            </a:avLst>
          </a:prstGeom>
          <a:noFill/>
          <a:ln>
            <a:noFill/>
          </a:ln>
        </p:spPr>
      </p:pic>
    </p:spTree>
    <p:extLst>
      <p:ext uri="{BB962C8B-B14F-4D97-AF65-F5344CB8AC3E}">
        <p14:creationId xmlns:p14="http://schemas.microsoft.com/office/powerpoint/2010/main" val="21108816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B886A-F527-291C-8D24-1C227CFCA8F0}"/>
              </a:ext>
            </a:extLst>
          </p:cNvPr>
          <p:cNvSpPr>
            <a:spLocks noGrp="1"/>
          </p:cNvSpPr>
          <p:nvPr>
            <p:ph type="title"/>
          </p:nvPr>
        </p:nvSpPr>
        <p:spPr/>
        <p:txBody>
          <a:bodyPr/>
          <a:lstStyle/>
          <a:p>
            <a:r>
              <a:rPr lang="en-US"/>
              <a:t>Your feedback is important to us!</a:t>
            </a:r>
          </a:p>
        </p:txBody>
      </p:sp>
      <p:sp>
        <p:nvSpPr>
          <p:cNvPr id="3" name="Footer Placeholder 2">
            <a:extLst>
              <a:ext uri="{FF2B5EF4-FFF2-40B4-BE49-F238E27FC236}">
                <a16:creationId xmlns:a16="http://schemas.microsoft.com/office/drawing/2014/main" id="{8DF452CD-CC7D-89C4-4470-8C718D01D077}"/>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E274BA4E-43C4-E084-1917-B7382DC51AEF}"/>
              </a:ext>
            </a:extLst>
          </p:cNvPr>
          <p:cNvSpPr>
            <a:spLocks noGrp="1"/>
          </p:cNvSpPr>
          <p:nvPr>
            <p:ph type="sldNum" sz="quarter" idx="11"/>
          </p:nvPr>
        </p:nvSpPr>
        <p:spPr/>
        <p:txBody>
          <a:bodyPr/>
          <a:lstStyle/>
          <a:p>
            <a:fld id="{CD4C1D5F-4A97-7B42-9D87-24EE203E0E60}" type="slidenum">
              <a:rPr lang="en-AU"/>
              <a:pPr/>
              <a:t>39</a:t>
            </a:fld>
            <a:endParaRPr lang="en-AU"/>
          </a:p>
        </p:txBody>
      </p:sp>
      <p:sp>
        <p:nvSpPr>
          <p:cNvPr id="5" name="Text Placeholder 4">
            <a:extLst>
              <a:ext uri="{FF2B5EF4-FFF2-40B4-BE49-F238E27FC236}">
                <a16:creationId xmlns:a16="http://schemas.microsoft.com/office/drawing/2014/main" id="{726E4724-CBEE-FE5B-4813-DB4FD58E0564}"/>
              </a:ext>
            </a:extLst>
          </p:cNvPr>
          <p:cNvSpPr>
            <a:spLocks noGrp="1"/>
          </p:cNvSpPr>
          <p:nvPr>
            <p:ph type="body" sz="quarter" idx="12"/>
          </p:nvPr>
        </p:nvSpPr>
        <p:spPr/>
        <p:txBody>
          <a:bodyPr/>
          <a:lstStyle/>
          <a:p>
            <a:r>
              <a:rPr lang="en-US" sz="2800"/>
              <a:t>Scan the QR code &gt;&gt;&gt;</a:t>
            </a:r>
          </a:p>
        </p:txBody>
      </p:sp>
      <p:pic>
        <p:nvPicPr>
          <p:cNvPr id="10" name="Picture Placeholder 9" descr="A qr code on a white background&#10;&#10;AI-generated content may be incorrect.">
            <a:extLst>
              <a:ext uri="{FF2B5EF4-FFF2-40B4-BE49-F238E27FC236}">
                <a16:creationId xmlns:a16="http://schemas.microsoft.com/office/drawing/2014/main" id="{136F005B-AA30-6003-843E-9359270361B7}"/>
              </a:ext>
            </a:extLst>
          </p:cNvPr>
          <p:cNvPicPr>
            <a:picLocks noGrp="1" noChangeAspect="1"/>
          </p:cNvPicPr>
          <p:nvPr>
            <p:ph type="pic" sz="quarter" idx="13"/>
          </p:nvPr>
        </p:nvPicPr>
        <p:blipFill>
          <a:blip r:embed="rId2"/>
          <a:srcRect t="1497" b="1497"/>
          <a:stretch/>
        </p:blipFill>
        <p:spPr>
          <a:xfrm>
            <a:off x="5980981" y="977661"/>
            <a:ext cx="5377135" cy="5211829"/>
          </a:xfrm>
          <a:prstGeom prst="rect">
            <a:avLst/>
          </a:prstGeom>
          <a:solidFill>
            <a:srgbClr val="FFFFFF">
              <a:lumMod val="95000"/>
            </a:srgbClr>
          </a:solidFill>
          <a:ln>
            <a:noFill/>
          </a:ln>
        </p:spPr>
      </p:pic>
    </p:spTree>
    <p:extLst>
      <p:ext uri="{BB962C8B-B14F-4D97-AF65-F5344CB8AC3E}">
        <p14:creationId xmlns:p14="http://schemas.microsoft.com/office/powerpoint/2010/main" val="1564066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3ACD9-CFA1-0C69-28C3-372EDE0D681E}"/>
              </a:ext>
            </a:extLst>
          </p:cNvPr>
          <p:cNvSpPr>
            <a:spLocks noGrp="1"/>
          </p:cNvSpPr>
          <p:nvPr>
            <p:ph type="title"/>
          </p:nvPr>
        </p:nvSpPr>
        <p:spPr>
          <a:xfrm>
            <a:off x="479424" y="2781300"/>
            <a:ext cx="3110213" cy="2326791"/>
          </a:xfrm>
        </p:spPr>
        <p:txBody>
          <a:bodyPr/>
          <a:lstStyle/>
          <a:p>
            <a:r>
              <a:rPr lang="en-US"/>
              <a:t>External Dispute Resolution (EDR)</a:t>
            </a:r>
          </a:p>
        </p:txBody>
      </p:sp>
      <p:sp>
        <p:nvSpPr>
          <p:cNvPr id="3" name="Footer Placeholder 2">
            <a:extLst>
              <a:ext uri="{FF2B5EF4-FFF2-40B4-BE49-F238E27FC236}">
                <a16:creationId xmlns:a16="http://schemas.microsoft.com/office/drawing/2014/main" id="{12E76EFE-95A4-0E28-B07E-EA7CB521C3C9}"/>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5CFFEB63-4013-2FB1-765B-C511523A54F7}"/>
              </a:ext>
            </a:extLst>
          </p:cNvPr>
          <p:cNvSpPr>
            <a:spLocks noGrp="1"/>
          </p:cNvSpPr>
          <p:nvPr>
            <p:ph type="sldNum" sz="quarter" idx="11"/>
          </p:nvPr>
        </p:nvSpPr>
        <p:spPr/>
        <p:txBody>
          <a:bodyPr/>
          <a:lstStyle/>
          <a:p>
            <a:fld id="{CD4C1D5F-4A97-7B42-9D87-24EE203E0E60}" type="slidenum">
              <a:rPr lang="en-AU"/>
              <a:pPr/>
              <a:t>4</a:t>
            </a:fld>
            <a:endParaRPr lang="en-AU"/>
          </a:p>
        </p:txBody>
      </p:sp>
    </p:spTree>
    <p:extLst>
      <p:ext uri="{BB962C8B-B14F-4D97-AF65-F5344CB8AC3E}">
        <p14:creationId xmlns:p14="http://schemas.microsoft.com/office/powerpoint/2010/main" val="1257702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0F230-0E7E-DE6E-4E83-2922AA307D2F}"/>
              </a:ext>
            </a:extLst>
          </p:cNvPr>
          <p:cNvSpPr>
            <a:spLocks noGrp="1"/>
          </p:cNvSpPr>
          <p:nvPr>
            <p:ph type="title"/>
          </p:nvPr>
        </p:nvSpPr>
        <p:spPr/>
        <p:txBody>
          <a:bodyPr/>
          <a:lstStyle/>
          <a:p>
            <a:r>
              <a:rPr lang="en-US"/>
              <a:t>EDR vs IDR</a:t>
            </a:r>
          </a:p>
        </p:txBody>
      </p:sp>
      <p:sp>
        <p:nvSpPr>
          <p:cNvPr id="3" name="Footer Placeholder 2">
            <a:extLst>
              <a:ext uri="{FF2B5EF4-FFF2-40B4-BE49-F238E27FC236}">
                <a16:creationId xmlns:a16="http://schemas.microsoft.com/office/drawing/2014/main" id="{0AA70DDE-25E5-2B72-6667-ACE3C96388F4}"/>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3283F49F-351D-02AB-A915-F73B621922F1}"/>
              </a:ext>
            </a:extLst>
          </p:cNvPr>
          <p:cNvSpPr>
            <a:spLocks noGrp="1"/>
          </p:cNvSpPr>
          <p:nvPr>
            <p:ph type="sldNum" sz="quarter" idx="11"/>
          </p:nvPr>
        </p:nvSpPr>
        <p:spPr/>
        <p:txBody>
          <a:bodyPr/>
          <a:lstStyle/>
          <a:p>
            <a:fld id="{CD4C1D5F-4A97-7B42-9D87-24EE203E0E60}" type="slidenum">
              <a:rPr lang="en-AU"/>
              <a:pPr/>
              <a:t>5</a:t>
            </a:fld>
            <a:endParaRPr lang="en-AU"/>
          </a:p>
        </p:txBody>
      </p:sp>
      <p:sp>
        <p:nvSpPr>
          <p:cNvPr id="5" name="Text Placeholder 4">
            <a:extLst>
              <a:ext uri="{FF2B5EF4-FFF2-40B4-BE49-F238E27FC236}">
                <a16:creationId xmlns:a16="http://schemas.microsoft.com/office/drawing/2014/main" id="{D8D1A3F1-29ED-09C4-8C6D-4810D776288F}"/>
              </a:ext>
            </a:extLst>
          </p:cNvPr>
          <p:cNvSpPr>
            <a:spLocks noGrp="1"/>
          </p:cNvSpPr>
          <p:nvPr>
            <p:ph type="body" sz="quarter" idx="12"/>
          </p:nvPr>
        </p:nvSpPr>
        <p:spPr>
          <a:xfrm>
            <a:off x="479424" y="1318954"/>
            <a:ext cx="11233150" cy="3852862"/>
          </a:xfrm>
        </p:spPr>
        <p:txBody>
          <a:bodyPr/>
          <a:lstStyle/>
          <a:p>
            <a:r>
              <a:rPr lang="en-US" sz="2400" dirty="0"/>
              <a:t>Internal Dispute Resolution (IDR) is an attempt to resolve the matter directly with the service provider, or a complaints process. </a:t>
            </a:r>
          </a:p>
          <a:p>
            <a:endParaRPr lang="en-US" sz="2400" dirty="0"/>
          </a:p>
          <a:p>
            <a:r>
              <a:rPr lang="en-US" sz="2400" dirty="0"/>
              <a:t>IDR is often a mandatory step before EDR. </a:t>
            </a:r>
          </a:p>
          <a:p>
            <a:endParaRPr lang="en-US" sz="2400" dirty="0"/>
          </a:p>
          <a:p>
            <a:r>
              <a:rPr lang="en-US" sz="2400" dirty="0"/>
              <a:t>If an IDR complaint has not been made, find the IDR contact details through the EDR scheme's website:</a:t>
            </a:r>
          </a:p>
          <a:p>
            <a:pPr marL="285750" indent="-285750">
              <a:buChar char="•"/>
            </a:pPr>
            <a:r>
              <a:rPr lang="en-US" sz="2400" dirty="0"/>
              <a:t>Financial firms: </a:t>
            </a:r>
            <a:r>
              <a:rPr lang="en-US" sz="2400" dirty="0">
                <a:ea typeface="+mn-lt"/>
                <a:cs typeface="+mn-lt"/>
                <a:hlinkClick r:id="rId2"/>
              </a:rPr>
              <a:t>https://my.afca.org.au/ff-search/</a:t>
            </a:r>
            <a:r>
              <a:rPr lang="en-US" sz="2400" dirty="0">
                <a:ea typeface="+mn-lt"/>
                <a:cs typeface="+mn-lt"/>
              </a:rPr>
              <a:t> </a:t>
            </a:r>
          </a:p>
          <a:p>
            <a:pPr marL="285750" indent="-285750">
              <a:buChar char="•"/>
            </a:pPr>
            <a:r>
              <a:rPr lang="en-US" sz="2400" dirty="0"/>
              <a:t>Telecom: </a:t>
            </a:r>
            <a:r>
              <a:rPr lang="en-US" sz="2400" dirty="0">
                <a:ea typeface="+mn-lt"/>
                <a:cs typeface="+mn-lt"/>
                <a:hlinkClick r:id="rId3"/>
              </a:rPr>
              <a:t>https://www.tio.com.au/members/who-we-work-with</a:t>
            </a:r>
            <a:r>
              <a:rPr lang="en-US" sz="2400" dirty="0">
                <a:ea typeface="+mn-lt"/>
                <a:cs typeface="+mn-lt"/>
              </a:rPr>
              <a:t> </a:t>
            </a:r>
          </a:p>
          <a:p>
            <a:pPr marL="285750" indent="-285750">
              <a:buChar char="•"/>
            </a:pPr>
            <a:r>
              <a:rPr lang="en-US" sz="2400" dirty="0"/>
              <a:t>Energy or water company: </a:t>
            </a:r>
            <a:r>
              <a:rPr lang="en-US" sz="2400" dirty="0">
                <a:ea typeface="+mn-lt"/>
                <a:cs typeface="+mn-lt"/>
                <a:hlinkClick r:id="rId4"/>
              </a:rPr>
              <a:t>https://www.ewon.com.au/page/suppliers/list-of-member-providers</a:t>
            </a:r>
            <a:r>
              <a:rPr lang="en-US" sz="2400" dirty="0">
                <a:ea typeface="+mn-lt"/>
                <a:cs typeface="+mn-lt"/>
              </a:rPr>
              <a:t> </a:t>
            </a:r>
            <a:endParaRPr lang="en-US" sz="2400" dirty="0"/>
          </a:p>
        </p:txBody>
      </p:sp>
    </p:spTree>
    <p:extLst>
      <p:ext uri="{BB962C8B-B14F-4D97-AF65-F5344CB8AC3E}">
        <p14:creationId xmlns:p14="http://schemas.microsoft.com/office/powerpoint/2010/main" val="1442595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8961E-8708-4ECC-0EB4-CF0E48351EA3}"/>
              </a:ext>
            </a:extLst>
          </p:cNvPr>
          <p:cNvSpPr>
            <a:spLocks noGrp="1"/>
          </p:cNvSpPr>
          <p:nvPr>
            <p:ph type="title"/>
          </p:nvPr>
        </p:nvSpPr>
        <p:spPr/>
        <p:txBody>
          <a:bodyPr/>
          <a:lstStyle/>
          <a:p>
            <a:r>
              <a:rPr lang="en-US"/>
              <a:t>What is EDR?</a:t>
            </a:r>
          </a:p>
        </p:txBody>
      </p:sp>
      <p:sp>
        <p:nvSpPr>
          <p:cNvPr id="3" name="Footer Placeholder 2">
            <a:extLst>
              <a:ext uri="{FF2B5EF4-FFF2-40B4-BE49-F238E27FC236}">
                <a16:creationId xmlns:a16="http://schemas.microsoft.com/office/drawing/2014/main" id="{640788C8-9309-7834-88D1-D1CEBED4126F}"/>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9D7B0C3C-0983-CEAD-9B86-2D1D94E3AD63}"/>
              </a:ext>
            </a:extLst>
          </p:cNvPr>
          <p:cNvSpPr>
            <a:spLocks noGrp="1"/>
          </p:cNvSpPr>
          <p:nvPr>
            <p:ph type="sldNum" sz="quarter" idx="11"/>
          </p:nvPr>
        </p:nvSpPr>
        <p:spPr/>
        <p:txBody>
          <a:bodyPr/>
          <a:lstStyle/>
          <a:p>
            <a:fld id="{CD4C1D5F-4A97-7B42-9D87-24EE203E0E60}" type="slidenum">
              <a:rPr lang="en-AU"/>
              <a:pPr/>
              <a:t>6</a:t>
            </a:fld>
            <a:endParaRPr lang="en-AU"/>
          </a:p>
        </p:txBody>
      </p:sp>
      <p:sp>
        <p:nvSpPr>
          <p:cNvPr id="5" name="Text Placeholder 4">
            <a:extLst>
              <a:ext uri="{FF2B5EF4-FFF2-40B4-BE49-F238E27FC236}">
                <a16:creationId xmlns:a16="http://schemas.microsoft.com/office/drawing/2014/main" id="{D83AF3C7-2D8F-1C25-C33A-80EF336965B5}"/>
              </a:ext>
            </a:extLst>
          </p:cNvPr>
          <p:cNvSpPr>
            <a:spLocks noGrp="1"/>
          </p:cNvSpPr>
          <p:nvPr>
            <p:ph type="body" sz="quarter" idx="12"/>
          </p:nvPr>
        </p:nvSpPr>
        <p:spPr>
          <a:xfrm>
            <a:off x="479425" y="1311351"/>
            <a:ext cx="11233150" cy="3852862"/>
          </a:xfrm>
        </p:spPr>
        <p:txBody>
          <a:bodyPr/>
          <a:lstStyle/>
          <a:p>
            <a:r>
              <a:rPr lang="en-US" sz="2800" dirty="0"/>
              <a:t>A free service for resolving disputes between consumers and members of an EDR scheme. </a:t>
            </a:r>
          </a:p>
          <a:p>
            <a:endParaRPr lang="en-US" sz="2800" dirty="0"/>
          </a:p>
          <a:p>
            <a:r>
              <a:rPr lang="en-US" sz="2800" dirty="0"/>
              <a:t>There are different EDR schemes for different industries:</a:t>
            </a:r>
          </a:p>
          <a:p>
            <a:pPr marL="285750" indent="-285750">
              <a:buChar char="•"/>
            </a:pPr>
            <a:r>
              <a:rPr lang="en-US" sz="2800" dirty="0"/>
              <a:t>Financial</a:t>
            </a:r>
          </a:p>
          <a:p>
            <a:pPr marL="285750" indent="-285750">
              <a:buChar char="•"/>
            </a:pPr>
            <a:r>
              <a:rPr lang="en-US" sz="2800" dirty="0"/>
              <a:t>Telecommunication</a:t>
            </a:r>
          </a:p>
          <a:p>
            <a:pPr marL="285750" indent="-285750">
              <a:buChar char="•"/>
            </a:pPr>
            <a:r>
              <a:rPr lang="en-US" sz="2800" dirty="0"/>
              <a:t>Energy</a:t>
            </a:r>
          </a:p>
          <a:p>
            <a:pPr marL="285750" indent="-285750">
              <a:buChar char="•"/>
            </a:pPr>
            <a:endParaRPr lang="en-US" sz="2800" dirty="0"/>
          </a:p>
          <a:p>
            <a:r>
              <a:rPr lang="en-US" sz="2800" dirty="0"/>
              <a:t>Membership of the EDR scheme is compulsory for most industry participants. </a:t>
            </a:r>
          </a:p>
          <a:p>
            <a:r>
              <a:rPr lang="en-US" sz="2800" dirty="0"/>
              <a:t>EDR action is an </a:t>
            </a:r>
            <a:r>
              <a:rPr lang="en-US" sz="2800" b="1" dirty="0"/>
              <a:t>alternative to going to court </a:t>
            </a:r>
            <a:r>
              <a:rPr lang="en-US" sz="2800" dirty="0"/>
              <a:t>when attempts to resolve a dispute internally (IDR) with a service provider have been unsuccessful. </a:t>
            </a:r>
          </a:p>
        </p:txBody>
      </p:sp>
    </p:spTree>
    <p:extLst>
      <p:ext uri="{BB962C8B-B14F-4D97-AF65-F5344CB8AC3E}">
        <p14:creationId xmlns:p14="http://schemas.microsoft.com/office/powerpoint/2010/main" val="2799211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190C9-9E92-B962-CAB8-4D77084EA154}"/>
              </a:ext>
            </a:extLst>
          </p:cNvPr>
          <p:cNvSpPr>
            <a:spLocks noGrp="1"/>
          </p:cNvSpPr>
          <p:nvPr>
            <p:ph type="title"/>
          </p:nvPr>
        </p:nvSpPr>
        <p:spPr/>
        <p:txBody>
          <a:bodyPr/>
          <a:lstStyle/>
          <a:p>
            <a:r>
              <a:rPr lang="en-US"/>
              <a:t>Disputes not covered by EDR</a:t>
            </a:r>
          </a:p>
        </p:txBody>
      </p:sp>
      <p:sp>
        <p:nvSpPr>
          <p:cNvPr id="3" name="Footer Placeholder 2">
            <a:extLst>
              <a:ext uri="{FF2B5EF4-FFF2-40B4-BE49-F238E27FC236}">
                <a16:creationId xmlns:a16="http://schemas.microsoft.com/office/drawing/2014/main" id="{B66E1D48-B6C3-6090-8E5C-52B524137114}"/>
              </a:ext>
            </a:extLst>
          </p:cNvPr>
          <p:cNvSpPr>
            <a:spLocks noGrp="1"/>
          </p:cNvSpPr>
          <p:nvPr>
            <p:ph type="ftr" sz="quarter" idx="10"/>
          </p:nvPr>
        </p:nvSpPr>
        <p:spPr/>
        <p:txBody>
          <a:bodyPr/>
          <a:lstStyle/>
          <a:p>
            <a:r>
              <a:rPr lang="en-GB" dirty="0"/>
              <a:t>Help! My Client has Problem Debts #2: External dispute resolution</a:t>
            </a:r>
            <a:r>
              <a:rPr lang="en-AU" dirty="0"/>
              <a:t>| April 15 2026</a:t>
            </a:r>
          </a:p>
        </p:txBody>
      </p:sp>
      <p:sp>
        <p:nvSpPr>
          <p:cNvPr id="4" name="Slide Number Placeholder 3">
            <a:extLst>
              <a:ext uri="{FF2B5EF4-FFF2-40B4-BE49-F238E27FC236}">
                <a16:creationId xmlns:a16="http://schemas.microsoft.com/office/drawing/2014/main" id="{4108A152-DC24-33E6-58AB-B626EE7187A4}"/>
              </a:ext>
            </a:extLst>
          </p:cNvPr>
          <p:cNvSpPr>
            <a:spLocks noGrp="1"/>
          </p:cNvSpPr>
          <p:nvPr>
            <p:ph type="sldNum" sz="quarter" idx="11"/>
          </p:nvPr>
        </p:nvSpPr>
        <p:spPr/>
        <p:txBody>
          <a:bodyPr/>
          <a:lstStyle/>
          <a:p>
            <a:fld id="{CD4C1D5F-4A97-7B42-9D87-24EE203E0E60}" type="slidenum">
              <a:rPr lang="en-AU"/>
              <a:pPr/>
              <a:t>7</a:t>
            </a:fld>
            <a:endParaRPr lang="en-AU"/>
          </a:p>
        </p:txBody>
      </p:sp>
      <p:sp>
        <p:nvSpPr>
          <p:cNvPr id="5" name="Text Placeholder 4">
            <a:extLst>
              <a:ext uri="{FF2B5EF4-FFF2-40B4-BE49-F238E27FC236}">
                <a16:creationId xmlns:a16="http://schemas.microsoft.com/office/drawing/2014/main" id="{529F92ED-EB92-E305-CEDA-C7547E6E58F9}"/>
              </a:ext>
            </a:extLst>
          </p:cNvPr>
          <p:cNvSpPr>
            <a:spLocks noGrp="1"/>
          </p:cNvSpPr>
          <p:nvPr>
            <p:ph type="body" sz="quarter" idx="12"/>
          </p:nvPr>
        </p:nvSpPr>
        <p:spPr>
          <a:xfrm>
            <a:off x="479425" y="1594034"/>
            <a:ext cx="11233150" cy="3852862"/>
          </a:xfrm>
        </p:spPr>
        <p:txBody>
          <a:bodyPr/>
          <a:lstStyle/>
          <a:p>
            <a:r>
              <a:rPr lang="en-US" sz="2400" dirty="0"/>
              <a:t>Many disputes have Alternative Dispute Resolution available (e.g., negotiation, mediation) but not EDR, including:</a:t>
            </a:r>
          </a:p>
          <a:p>
            <a:pPr marL="285750" indent="-285750">
              <a:buChar char="•"/>
            </a:pPr>
            <a:r>
              <a:rPr lang="en-US" sz="2400" dirty="0"/>
              <a:t>Disputes between individuals</a:t>
            </a:r>
          </a:p>
          <a:p>
            <a:pPr marL="285750" indent="-285750">
              <a:buChar char="•"/>
            </a:pPr>
            <a:r>
              <a:rPr lang="en-US" sz="2400" dirty="0"/>
              <a:t>Disputes with private companies that do not have to be part of an EDR scheme (i.e., most companies that are not financial, telecommunication, or energy based)</a:t>
            </a:r>
          </a:p>
          <a:p>
            <a:pPr marL="285750" indent="-285750">
              <a:buChar char="•"/>
            </a:pPr>
            <a:r>
              <a:rPr lang="en-US" sz="2400" dirty="0"/>
              <a:t>Most disputes between businesses. </a:t>
            </a:r>
          </a:p>
          <a:p>
            <a:endParaRPr lang="en-US" sz="2400" dirty="0"/>
          </a:p>
          <a:p>
            <a:r>
              <a:rPr lang="en-US" sz="2400" dirty="0"/>
              <a:t>Seek legal advice to determine what options are available. </a:t>
            </a:r>
          </a:p>
        </p:txBody>
      </p:sp>
    </p:spTree>
    <p:extLst>
      <p:ext uri="{BB962C8B-B14F-4D97-AF65-F5344CB8AC3E}">
        <p14:creationId xmlns:p14="http://schemas.microsoft.com/office/powerpoint/2010/main" val="2859911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40234-350D-AA2A-9474-C79A371F22B2}"/>
              </a:ext>
            </a:extLst>
          </p:cNvPr>
          <p:cNvSpPr>
            <a:spLocks noGrp="1"/>
          </p:cNvSpPr>
          <p:nvPr>
            <p:ph type="title"/>
          </p:nvPr>
        </p:nvSpPr>
        <p:spPr/>
        <p:txBody>
          <a:bodyPr/>
          <a:lstStyle/>
          <a:p>
            <a:r>
              <a:rPr lang="en-US"/>
              <a:t>When should you go to EDR?</a:t>
            </a:r>
          </a:p>
        </p:txBody>
      </p:sp>
      <p:sp>
        <p:nvSpPr>
          <p:cNvPr id="3" name="Footer Placeholder 2">
            <a:extLst>
              <a:ext uri="{FF2B5EF4-FFF2-40B4-BE49-F238E27FC236}">
                <a16:creationId xmlns:a16="http://schemas.microsoft.com/office/drawing/2014/main" id="{088FA83D-A669-F91F-1992-11BB55ADD8C4}"/>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EDF6014D-305D-CAE2-5AD7-CA8CB057A98E}"/>
              </a:ext>
            </a:extLst>
          </p:cNvPr>
          <p:cNvSpPr>
            <a:spLocks noGrp="1"/>
          </p:cNvSpPr>
          <p:nvPr>
            <p:ph type="sldNum" sz="quarter" idx="11"/>
          </p:nvPr>
        </p:nvSpPr>
        <p:spPr/>
        <p:txBody>
          <a:bodyPr/>
          <a:lstStyle/>
          <a:p>
            <a:fld id="{CD4C1D5F-4A97-7B42-9D87-24EE203E0E60}" type="slidenum">
              <a:rPr lang="en-AU"/>
              <a:pPr/>
              <a:t>8</a:t>
            </a:fld>
            <a:endParaRPr lang="en-AU"/>
          </a:p>
        </p:txBody>
      </p:sp>
      <p:sp>
        <p:nvSpPr>
          <p:cNvPr id="5" name="Text Placeholder 4">
            <a:extLst>
              <a:ext uri="{FF2B5EF4-FFF2-40B4-BE49-F238E27FC236}">
                <a16:creationId xmlns:a16="http://schemas.microsoft.com/office/drawing/2014/main" id="{303C20C6-EAEC-1EB9-0B87-E789836E6A8C}"/>
              </a:ext>
            </a:extLst>
          </p:cNvPr>
          <p:cNvSpPr>
            <a:spLocks noGrp="1"/>
          </p:cNvSpPr>
          <p:nvPr>
            <p:ph type="body" sz="quarter" idx="12"/>
          </p:nvPr>
        </p:nvSpPr>
        <p:spPr>
          <a:xfrm>
            <a:off x="1628472" y="1971751"/>
            <a:ext cx="8935053" cy="3852862"/>
          </a:xfrm>
        </p:spPr>
        <p:txBody>
          <a:bodyPr numCol="1"/>
          <a:lstStyle/>
          <a:p>
            <a:r>
              <a:rPr lang="en-US" sz="2400" dirty="0"/>
              <a:t>You can make an application to EDR if:</a:t>
            </a:r>
          </a:p>
          <a:p>
            <a:pPr marL="285750" indent="-285750">
              <a:buChar char="•"/>
            </a:pPr>
            <a:r>
              <a:rPr lang="en-US" sz="2400" dirty="0"/>
              <a:t>You have received an unsatisfactory IDR response, OR</a:t>
            </a:r>
          </a:p>
          <a:p>
            <a:pPr marL="285750" indent="-285750">
              <a:buChar char="•"/>
            </a:pPr>
            <a:r>
              <a:rPr lang="en-US" sz="2400" dirty="0"/>
              <a:t>The dispute remains unresolved after a reasonable period of time. </a:t>
            </a:r>
          </a:p>
        </p:txBody>
      </p:sp>
    </p:spTree>
    <p:extLst>
      <p:ext uri="{BB962C8B-B14F-4D97-AF65-F5344CB8AC3E}">
        <p14:creationId xmlns:p14="http://schemas.microsoft.com/office/powerpoint/2010/main" val="2199673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D0F21-B34A-F7D6-7C0A-BEE1EB022557}"/>
              </a:ext>
            </a:extLst>
          </p:cNvPr>
          <p:cNvSpPr>
            <a:spLocks noGrp="1"/>
          </p:cNvSpPr>
          <p:nvPr>
            <p:ph type="title"/>
          </p:nvPr>
        </p:nvSpPr>
        <p:spPr/>
        <p:txBody>
          <a:bodyPr/>
          <a:lstStyle/>
          <a:p>
            <a:r>
              <a:rPr lang="en-US"/>
              <a:t>EDR: When should you seek legal advice?</a:t>
            </a:r>
          </a:p>
        </p:txBody>
      </p:sp>
      <p:sp>
        <p:nvSpPr>
          <p:cNvPr id="3" name="Footer Placeholder 2">
            <a:extLst>
              <a:ext uri="{FF2B5EF4-FFF2-40B4-BE49-F238E27FC236}">
                <a16:creationId xmlns:a16="http://schemas.microsoft.com/office/drawing/2014/main" id="{757B2D1B-49A6-1C13-D5E6-E571D5B69F89}"/>
              </a:ext>
            </a:extLst>
          </p:cNvPr>
          <p:cNvSpPr>
            <a:spLocks noGrp="1"/>
          </p:cNvSpPr>
          <p:nvPr>
            <p:ph type="ftr" sz="quarter" idx="10"/>
          </p:nvPr>
        </p:nvSpPr>
        <p:spPr/>
        <p:txBody>
          <a:bodyPr/>
          <a:lstStyle/>
          <a:p>
            <a:r>
              <a:rPr lang="en-GB" dirty="0"/>
              <a:t>Help! My Client has Problem Debts #2: External dispute resolution</a:t>
            </a:r>
            <a:r>
              <a:rPr lang="en-AU" dirty="0"/>
              <a:t>| April 15 2026 |</a:t>
            </a:r>
          </a:p>
        </p:txBody>
      </p:sp>
      <p:sp>
        <p:nvSpPr>
          <p:cNvPr id="4" name="Slide Number Placeholder 3">
            <a:extLst>
              <a:ext uri="{FF2B5EF4-FFF2-40B4-BE49-F238E27FC236}">
                <a16:creationId xmlns:a16="http://schemas.microsoft.com/office/drawing/2014/main" id="{9BA31E3A-00C9-D838-A15B-3E6AB6F499BC}"/>
              </a:ext>
            </a:extLst>
          </p:cNvPr>
          <p:cNvSpPr>
            <a:spLocks noGrp="1"/>
          </p:cNvSpPr>
          <p:nvPr>
            <p:ph type="sldNum" sz="quarter" idx="11"/>
          </p:nvPr>
        </p:nvSpPr>
        <p:spPr/>
        <p:txBody>
          <a:bodyPr/>
          <a:lstStyle/>
          <a:p>
            <a:fld id="{CD4C1D5F-4A97-7B42-9D87-24EE203E0E60}" type="slidenum">
              <a:rPr lang="en-AU"/>
              <a:pPr/>
              <a:t>9</a:t>
            </a:fld>
            <a:endParaRPr lang="en-AU"/>
          </a:p>
        </p:txBody>
      </p:sp>
      <p:sp>
        <p:nvSpPr>
          <p:cNvPr id="5" name="Text Placeholder 4">
            <a:extLst>
              <a:ext uri="{FF2B5EF4-FFF2-40B4-BE49-F238E27FC236}">
                <a16:creationId xmlns:a16="http://schemas.microsoft.com/office/drawing/2014/main" id="{38491D1F-252B-0755-5507-BFD4B8EEB4E1}"/>
              </a:ext>
            </a:extLst>
          </p:cNvPr>
          <p:cNvSpPr>
            <a:spLocks noGrp="1"/>
          </p:cNvSpPr>
          <p:nvPr>
            <p:ph type="body" sz="quarter" idx="12"/>
          </p:nvPr>
        </p:nvSpPr>
        <p:spPr>
          <a:xfrm>
            <a:off x="1632857" y="1231980"/>
            <a:ext cx="9265298" cy="4161113"/>
          </a:xfrm>
        </p:spPr>
        <p:txBody>
          <a:bodyPr/>
          <a:lstStyle/>
          <a:p>
            <a:r>
              <a:rPr lang="en-US" sz="2400" dirty="0"/>
              <a:t>Consider:</a:t>
            </a:r>
          </a:p>
          <a:p>
            <a:pPr marL="285750" indent="-285750">
              <a:buChar char="•"/>
            </a:pPr>
            <a:r>
              <a:rPr lang="en-US" sz="2400" dirty="0"/>
              <a:t>Is there a legal complaint (</a:t>
            </a:r>
            <a:r>
              <a:rPr lang="en-US" sz="2400" dirty="0" err="1"/>
              <a:t>eg</a:t>
            </a:r>
            <a:r>
              <a:rPr lang="en-US" sz="2400" dirty="0"/>
              <a:t>, breach of credit law)?</a:t>
            </a:r>
          </a:p>
          <a:p>
            <a:pPr marL="285750" indent="-285750">
              <a:buChar char="•"/>
            </a:pPr>
            <a:r>
              <a:rPr lang="en-US" sz="2400" dirty="0"/>
              <a:t>Is there a non-legal complaint (</a:t>
            </a:r>
            <a:r>
              <a:rPr lang="en-US" sz="2400" dirty="0" err="1"/>
              <a:t>eg</a:t>
            </a:r>
            <a:r>
              <a:rPr lang="en-US" sz="2400" dirty="0"/>
              <a:t> customer service)?</a:t>
            </a:r>
          </a:p>
          <a:p>
            <a:pPr marL="285750" indent="-285750">
              <a:buChar char="•"/>
            </a:pPr>
            <a:endParaRPr lang="en-US" sz="2400" dirty="0"/>
          </a:p>
          <a:p>
            <a:pPr marL="285750" indent="-285750">
              <a:buChar char="•"/>
            </a:pPr>
            <a:endParaRPr lang="en-US" sz="2400" dirty="0"/>
          </a:p>
          <a:p>
            <a:pPr marL="285750" indent="-285750">
              <a:buChar char="•"/>
            </a:pPr>
            <a:r>
              <a:rPr lang="en-US" sz="2400" dirty="0"/>
              <a:t>Was there a refusal of financial hardship?</a:t>
            </a:r>
          </a:p>
          <a:p>
            <a:pPr marL="285750" indent="-285750">
              <a:buChar char="•"/>
            </a:pPr>
            <a:r>
              <a:rPr lang="en-US" sz="2400" dirty="0"/>
              <a:t>Is there a statement of claim or threat of legal action?</a:t>
            </a:r>
          </a:p>
          <a:p>
            <a:endParaRPr lang="en-US" sz="2400" dirty="0"/>
          </a:p>
          <a:p>
            <a:endParaRPr lang="en-US" sz="2400" dirty="0"/>
          </a:p>
          <a:p>
            <a:endParaRPr lang="en-US" sz="2400" dirty="0"/>
          </a:p>
          <a:p>
            <a:r>
              <a:rPr lang="en-US" sz="2400" dirty="0"/>
              <a:t>If there is a suspicion of a legal issue, we recommend you get legal advice before starting EDR (or IDR, if you haven't yet!)</a:t>
            </a:r>
          </a:p>
        </p:txBody>
      </p:sp>
    </p:spTree>
    <p:extLst>
      <p:ext uri="{BB962C8B-B14F-4D97-AF65-F5344CB8AC3E}">
        <p14:creationId xmlns:p14="http://schemas.microsoft.com/office/powerpoint/2010/main" val="3149029245"/>
      </p:ext>
    </p:extLst>
  </p:cSld>
  <p:clrMapOvr>
    <a:masterClrMapping/>
  </p:clrMapOvr>
</p:sld>
</file>

<file path=ppt/theme/theme1.xml><?xml version="1.0" encoding="utf-8"?>
<a:theme xmlns:a="http://schemas.openxmlformats.org/drawingml/2006/main" name="RLC">
  <a:themeElements>
    <a:clrScheme name="RLC">
      <a:dk1>
        <a:srgbClr val="000000"/>
      </a:dk1>
      <a:lt1>
        <a:srgbClr val="FFFFFF"/>
      </a:lt1>
      <a:dk2>
        <a:srgbClr val="44546A"/>
      </a:dk2>
      <a:lt2>
        <a:srgbClr val="E7E6E6"/>
      </a:lt2>
      <a:accent1>
        <a:srgbClr val="FF6936"/>
      </a:accent1>
      <a:accent2>
        <a:srgbClr val="FF8A3B"/>
      </a:accent2>
      <a:accent3>
        <a:srgbClr val="FFD311"/>
      </a:accent3>
      <a:accent4>
        <a:srgbClr val="58EDFF"/>
      </a:accent4>
      <a:accent5>
        <a:srgbClr val="F3ECE3"/>
      </a:accent5>
      <a:accent6>
        <a:srgbClr val="898A89"/>
      </a:accent6>
      <a:hlink>
        <a:srgbClr val="0563C1"/>
      </a:hlink>
      <a:folHlink>
        <a:srgbClr val="954F72"/>
      </a:folHlink>
    </a:clrScheme>
    <a:fontScheme name="Office">
      <a:majorFont>
        <a:latin typeface="Archivo ExtraCondensed"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chivo"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LC" id="{B0915262-531C-5845-94A4-FD9DC241C526}" vid="{BEBFF8F9-1A98-604A-B56F-9CD60D02790C}"/>
    </a:ext>
  </a:extLst>
</a:theme>
</file>

<file path=ppt/theme/theme2.xml><?xml version="1.0" encoding="utf-8"?>
<a:theme xmlns:a="http://schemas.openxmlformats.org/drawingml/2006/main" name="1_Covers">
  <a:themeElements>
    <a:clrScheme name="RLC">
      <a:dk1>
        <a:srgbClr val="000000"/>
      </a:dk1>
      <a:lt1>
        <a:srgbClr val="FFFFFF"/>
      </a:lt1>
      <a:dk2>
        <a:srgbClr val="44546A"/>
      </a:dk2>
      <a:lt2>
        <a:srgbClr val="E7E6E6"/>
      </a:lt2>
      <a:accent1>
        <a:srgbClr val="FF6936"/>
      </a:accent1>
      <a:accent2>
        <a:srgbClr val="FF8A3B"/>
      </a:accent2>
      <a:accent3>
        <a:srgbClr val="FFD311"/>
      </a:accent3>
      <a:accent4>
        <a:srgbClr val="58EDFF"/>
      </a:accent4>
      <a:accent5>
        <a:srgbClr val="F3ECE3"/>
      </a:accent5>
      <a:accent6>
        <a:srgbClr val="898A89"/>
      </a:accent6>
      <a:hlink>
        <a:srgbClr val="0563C1"/>
      </a:hlink>
      <a:folHlink>
        <a:srgbClr val="954F72"/>
      </a:folHlink>
    </a:clrScheme>
    <a:fontScheme name="Office">
      <a:majorFont>
        <a:latin typeface="Archivo ExtraCondensed"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chivo"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LC" id="{D09C1DB6-9879-0140-A316-6F00C0CD5050}" vid="{47E20F5E-067E-AB4A-A403-192A1DBFF29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EAAF42204D254B837A298C3A46D6B1" ma:contentTypeVersion="32" ma:contentTypeDescription="Create a new document." ma:contentTypeScope="" ma:versionID="330824cb803231507bdd83580d31b8b4">
  <xsd:schema xmlns:xsd="http://www.w3.org/2001/XMLSchema" xmlns:xs="http://www.w3.org/2001/XMLSchema" xmlns:p="http://schemas.microsoft.com/office/2006/metadata/properties" xmlns:ns2="984492b4-dcc0-406b-bdb6-6c9dc9d86328" xmlns:ns3="3d041eb7-80fd-4008-ac2e-210b386c0e11" targetNamespace="http://schemas.microsoft.com/office/2006/metadata/properties" ma:root="true" ma:fieldsID="7287f938814e724115007708808daeb7" ns2:_="" ns3:_="">
    <xsd:import namespace="984492b4-dcc0-406b-bdb6-6c9dc9d86328"/>
    <xsd:import namespace="3d041eb7-80fd-4008-ac2e-210b386c0e11"/>
    <xsd:element name="properties">
      <xsd:complexType>
        <xsd:sequence>
          <xsd:element name="documentManagement">
            <xsd:complexType>
              <xsd:all>
                <xsd:element ref="ns2:f9e44963020c446c9b5eef262617a23b" minOccurs="0"/>
                <xsd:element ref="ns3:TaxCatchAll" minOccurs="0"/>
                <xsd:element ref="ns2:b6b7a3ed824d4b1cb34ab84cdca8962c" minOccurs="0"/>
                <xsd:element ref="ns2:SubFunction" minOccurs="0"/>
                <xsd:element ref="ns2:Level4" minOccurs="0"/>
                <xsd:element ref="ns2:Level5" minOccurs="0"/>
                <xsd:element ref="ns2:l310e80b780a42f79a2604d72b247c95" minOccurs="0"/>
                <xsd:element ref="ns3:TaxKeywordTaxHTField" minOccurs="0"/>
                <xsd:element ref="ns2:MediaServiceMetadata" minOccurs="0"/>
                <xsd:element ref="ns2:MediaServiceFastMetadata" minOccurs="0"/>
                <xsd:element ref="ns3:SharedWithUsers" minOccurs="0"/>
                <xsd:element ref="ns3:SharedWithDetails" minOccurs="0"/>
                <xsd:element ref="ns2:lcf76f155ced4ddcb4097134ff3c332f"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element ref="ns2:MediaServiceDateTaken"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4492b4-dcc0-406b-bdb6-6c9dc9d86328" elementFormDefault="qualified">
    <xsd:import namespace="http://schemas.microsoft.com/office/2006/documentManagement/types"/>
    <xsd:import namespace="http://schemas.microsoft.com/office/infopath/2007/PartnerControls"/>
    <xsd:element name="f9e44963020c446c9b5eef262617a23b" ma:index="9" nillable="true" ma:taxonomy="true" ma:internalName="f9e44963020c446c9b5eef262617a23b" ma:taxonomyFieldName="Area" ma:displayName="Area" ma:readOnly="false" ma:default="" ma:fieldId="{f9e44963-020c-446c-9b5e-ef262617a23b}" ma:sspId="bbe92c9f-cbd9-40b6-b43f-917124bfc720" ma:termSetId="713abbd4-9600-49fd-a6a2-0e2e787b1600" ma:anchorId="00000000-0000-0000-0000-000000000000" ma:open="false" ma:isKeyword="false">
      <xsd:complexType>
        <xsd:sequence>
          <xsd:element ref="pc:Terms" minOccurs="0" maxOccurs="1"/>
        </xsd:sequence>
      </xsd:complexType>
    </xsd:element>
    <xsd:element name="b6b7a3ed824d4b1cb34ab84cdca8962c" ma:index="12" nillable="true" ma:taxonomy="true" ma:internalName="b6b7a3ed824d4b1cb34ab84cdca8962c" ma:taxonomyFieldName="Function" ma:displayName="Function" ma:indexed="true" ma:readOnly="false" ma:default="" ma:fieldId="{b6b7a3ed-824d-4b1c-b34a-b84cdca8962c}" ma:sspId="bbe92c9f-cbd9-40b6-b43f-917124bfc720" ma:termSetId="fdd98cf2-3193-4263-abab-00ead8e7a34a" ma:anchorId="00000000-0000-0000-0000-000000000000" ma:open="true" ma:isKeyword="false">
      <xsd:complexType>
        <xsd:sequence>
          <xsd:element ref="pc:Terms" minOccurs="0" maxOccurs="1"/>
        </xsd:sequence>
      </xsd:complexType>
    </xsd:element>
    <xsd:element name="SubFunction" ma:index="13" nillable="true" ma:displayName="SubFunction" ma:indexed="true" ma:internalName="SubFunction">
      <xsd:simpleType>
        <xsd:restriction base="dms:Text">
          <xsd:maxLength value="255"/>
        </xsd:restriction>
      </xsd:simpleType>
    </xsd:element>
    <xsd:element name="Level4" ma:index="14" nillable="true" ma:displayName="Level4" ma:format="Dropdown" ma:internalName="Level4" ma:readOnly="false">
      <xsd:simpleType>
        <xsd:union memberTypes="dms:Text">
          <xsd:simpleType>
            <xsd:restriction base="dms:Choice">
              <xsd:enumeration value="Enter Choice #1"/>
              <xsd:enumeration value="Enter Choice #2"/>
              <xsd:enumeration value="Enter Choice #3"/>
            </xsd:restriction>
          </xsd:simpleType>
        </xsd:union>
      </xsd:simpleType>
    </xsd:element>
    <xsd:element name="Level5" ma:index="15" nillable="true" ma:displayName="Level5" ma:indexed="true" ma:internalName="Level5">
      <xsd:simpleType>
        <xsd:restriction base="dms:Text">
          <xsd:maxLength value="255"/>
        </xsd:restriction>
      </xsd:simpleType>
    </xsd:element>
    <xsd:element name="l310e80b780a42f79a2604d72b247c95" ma:index="17" ma:taxonomy="true" ma:internalName="l310e80b780a42f79a2604d72b247c95" ma:taxonomyFieldName="Year" ma:displayName="Year" ma:default="1489;#2026|d2cff043-5f18-48aa-9ff6-db93ed87a73c" ma:fieldId="{5310e80b-780a-42f7-9a26-04d72b247c95}" ma:sspId="bbe92c9f-cbd9-40b6-b43f-917124bfc720" ma:termSetId="def5e11d-68be-4609-91c3-261f69bba369" ma:anchorId="00000000-0000-0000-0000-000000000000" ma:open="false" ma:isKeyword="false">
      <xsd:complexType>
        <xsd:sequence>
          <xsd:element ref="pc:Terms" minOccurs="0" maxOccurs="1"/>
        </xsd:sequence>
      </xsd:complexType>
    </xsd:element>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bbe92c9f-cbd9-40b6-b43f-917124bfc720" ma:termSetId="09814cd3-568e-fe90-9814-8d621ff8fb84" ma:anchorId="fba54fb3-c3e1-fe81-a776-ca4b69148c4d" ma:open="true" ma:isKeyword="false">
      <xsd:complexType>
        <xsd:sequence>
          <xsd:element ref="pc:Terms" minOccurs="0" maxOccurs="1"/>
        </xsd:sequence>
      </xsd:complexType>
    </xsd:element>
    <xsd:element name="MediaServiceOCR" ma:index="26" nillable="true" ma:displayName="Extracted Text" ma:internalName="MediaServiceOCR" ma:readOnly="true">
      <xsd:simpleType>
        <xsd:restriction base="dms:Note">
          <xsd:maxLength value="255"/>
        </xsd:restriction>
      </xsd:simpleType>
    </xsd:element>
    <xsd:element name="MediaServiceGenerationTime" ma:index="27" nillable="true" ma:displayName="MediaServiceGenerationTime" ma:hidden="true" ma:internalName="MediaServiceGenerationTime" ma:readOnly="true">
      <xsd:simpleType>
        <xsd:restriction base="dms:Text"/>
      </xsd:simpleType>
    </xsd:element>
    <xsd:element name="MediaServiceEventHashCode" ma:index="28" nillable="true" ma:displayName="MediaServiceEventHashCode" ma:hidden="true" ma:internalName="MediaServiceEventHashCode" ma:readOnly="true">
      <xsd:simpleType>
        <xsd:restriction base="dms:Text"/>
      </xsd:simpleType>
    </xsd:element>
    <xsd:element name="MediaServiceObjectDetectorVersions" ma:index="29" nillable="true" ma:displayName="MediaServiceObjectDetectorVersions" ma:hidden="true" ma:indexed="true" ma:internalName="MediaServiceObjectDetectorVersions" ma:readOnly="true">
      <xsd:simpleType>
        <xsd:restriction base="dms:Text"/>
      </xsd:simpleType>
    </xsd:element>
    <xsd:element name="MediaLengthInSeconds" ma:index="30" nillable="true" ma:displayName="MediaLengthInSeconds" ma:hidden="true" ma:internalName="MediaLengthInSeconds" ma:readOnly="true">
      <xsd:simpleType>
        <xsd:restriction base="dms:Unknown"/>
      </xsd:simpleType>
    </xsd:element>
    <xsd:element name="MediaServiceDateTaken" ma:index="31" nillable="true" ma:displayName="MediaServiceDateTaken" ma:hidden="true" ma:indexed="true" ma:internalName="MediaServiceDateTaken" ma:readOnly="true">
      <xsd:simpleType>
        <xsd:restriction base="dms:Text"/>
      </xsd:simpleType>
    </xsd:element>
    <xsd:element name="MediaServiceLocation" ma:index="32" nillable="true" ma:displayName="Location" ma:indexed="true" ma:internalName="MediaServiceLocation" ma:readOnly="true">
      <xsd:simpleType>
        <xsd:restriction base="dms:Text"/>
      </xsd:simpleType>
    </xsd:element>
    <xsd:element name="MediaServiceSearchProperties" ma:index="3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d041eb7-80fd-4008-ac2e-210b386c0e11"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c05da14-1a8a-4e63-a072-57f16b81ed05}" ma:internalName="TaxCatchAll" ma:showField="CatchAllData" ma:web="3d041eb7-80fd-4008-ac2e-210b386c0e11">
      <xsd:complexType>
        <xsd:complexContent>
          <xsd:extension base="dms:MultiChoiceLookup">
            <xsd:sequence>
              <xsd:element name="Value" type="dms:Lookup" maxOccurs="unbounded" minOccurs="0" nillable="true"/>
            </xsd:sequence>
          </xsd:extension>
        </xsd:complexContent>
      </xsd:complexType>
    </xsd:element>
    <xsd:element name="TaxKeywordTaxHTField" ma:index="19" nillable="true" ma:taxonomy="true" ma:internalName="TaxKeywordTaxHTField" ma:taxonomyFieldName="TaxKeyword" ma:displayName="Tags" ma:fieldId="{23f27201-bee3-471e-b2e7-b64fd8b7ca38}" ma:taxonomyMulti="true" ma:sspId="bbe92c9f-cbd9-40b6-b43f-917124bfc720" ma:termSetId="00000000-0000-0000-0000-000000000000" ma:anchorId="00000000-0000-0000-0000-000000000000" ma:open="true" ma:isKeyword="true">
      <xsd:complexType>
        <xsd:sequence>
          <xsd:element ref="pc:Terms" minOccurs="0" maxOccurs="1"/>
        </xsd:sequence>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d041eb7-80fd-4008-ac2e-210b386c0e11">
      <Value>1489</Value>
    </TaxCatchAll>
    <TaxKeywordTaxHTField xmlns="3d041eb7-80fd-4008-ac2e-210b386c0e11">
      <Terms xmlns="http://schemas.microsoft.com/office/infopath/2007/PartnerControls"/>
    </TaxKeywordTaxHTField>
    <SharedWithUsers xmlns="3d041eb7-80fd-4008-ac2e-210b386c0e11">
      <UserInfo>
        <DisplayName/>
        <AccountId xsi:nil="true"/>
        <AccountType/>
      </UserInfo>
    </SharedWithUsers>
    <lcf76f155ced4ddcb4097134ff3c332f xmlns="984492b4-dcc0-406b-bdb6-6c9dc9d86328">
      <Terms xmlns="http://schemas.microsoft.com/office/infopath/2007/PartnerControls"/>
    </lcf76f155ced4ddcb4097134ff3c332f>
    <Level4 xmlns="984492b4-dcc0-406b-bdb6-6c9dc9d86328" xsi:nil="true"/>
    <SubFunction xmlns="984492b4-dcc0-406b-bdb6-6c9dc9d86328">Templates and Forms general</SubFunction>
    <MediaLengthInSeconds xmlns="984492b4-dcc0-406b-bdb6-6c9dc9d86328" xsi:nil="true"/>
    <Level5 xmlns="984492b4-dcc0-406b-bdb6-6c9dc9d86328" xsi:nil="true"/>
    <f9e44963020c446c9b5eef262617a23b xmlns="984492b4-dcc0-406b-bdb6-6c9dc9d86328">
      <Terms xmlns="http://schemas.microsoft.com/office/infopath/2007/PartnerControls"/>
    </f9e44963020c446c9b5eef262617a23b>
    <l310e80b780a42f79a2604d72b247c95 xmlns="984492b4-dcc0-406b-bdb6-6c9dc9d86328">
      <Terms xmlns="http://schemas.microsoft.com/office/infopath/2007/PartnerControls">
        <TermInfo xmlns="http://schemas.microsoft.com/office/infopath/2007/PartnerControls">
          <TermName xmlns="http://schemas.microsoft.com/office/infopath/2007/PartnerControls">2026</TermName>
          <TermId xmlns="http://schemas.microsoft.com/office/infopath/2007/PartnerControls">d2cff043-5f18-48aa-9ff6-db93ed87a73c</TermId>
        </TermInfo>
      </Terms>
    </l310e80b780a42f79a2604d72b247c95>
    <b6b7a3ed824d4b1cb34ab84cdca8962c xmlns="984492b4-dcc0-406b-bdb6-6c9dc9d86328">
      <Terms xmlns="http://schemas.microsoft.com/office/infopath/2007/PartnerControls"/>
    </b6b7a3ed824d4b1cb34ab84cdca8962c>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006ED6-3C6D-4D4B-BDF3-299B983AE3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4492b4-dcc0-406b-bdb6-6c9dc9d86328"/>
    <ds:schemaRef ds:uri="3d041eb7-80fd-4008-ac2e-210b386c0e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730066-3341-4D6C-84AA-584EE8295B85}">
  <ds:schemaRefs>
    <ds:schemaRef ds:uri="http://schemas.microsoft.com/office/2006/documentManagement/types"/>
    <ds:schemaRef ds:uri="http://purl.org/dc/elements/1.1/"/>
    <ds:schemaRef ds:uri="http://schemas.openxmlformats.org/package/2006/metadata/core-properties"/>
    <ds:schemaRef ds:uri="http://purl.org/dc/terms/"/>
    <ds:schemaRef ds:uri="http://purl.org/dc/dcmitype/"/>
    <ds:schemaRef ds:uri="http://www.w3.org/XML/1998/namespace"/>
    <ds:schemaRef ds:uri="984492b4-dcc0-406b-bdb6-6c9dc9d86328"/>
    <ds:schemaRef ds:uri="3d041eb7-80fd-4008-ac2e-210b386c0e11"/>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71CF6537-2B6C-4C11-A5C9-D538CC3FA2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RLC</Template>
  <TotalTime>462</TotalTime>
  <Words>2919</Words>
  <Application>Microsoft Office PowerPoint</Application>
  <PresentationFormat>Widescreen</PresentationFormat>
  <Paragraphs>319</Paragraphs>
  <Slides>39</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39</vt:i4>
      </vt:variant>
    </vt:vector>
  </HeadingPairs>
  <TitlesOfParts>
    <vt:vector size="49" baseType="lpstr">
      <vt:lpstr>Archivo</vt:lpstr>
      <vt:lpstr>Archivo ExtraCondensed</vt:lpstr>
      <vt:lpstr>Archivo Light</vt:lpstr>
      <vt:lpstr>Arial</vt:lpstr>
      <vt:lpstr>Arial,Sans-Serif</vt:lpstr>
      <vt:lpstr>Calibri</vt:lpstr>
      <vt:lpstr>Courier New</vt:lpstr>
      <vt:lpstr>System Font Regular</vt:lpstr>
      <vt:lpstr>RLC</vt:lpstr>
      <vt:lpstr>1_Covers</vt:lpstr>
      <vt:lpstr>Problem Debts #2: External dispute resolution Khai Der Lau Credit, Debt, and Consumer Lawyer, RLC</vt:lpstr>
      <vt:lpstr>Acknowledgement of Country</vt:lpstr>
      <vt:lpstr>Outline</vt:lpstr>
      <vt:lpstr>External Dispute Resolution (EDR)</vt:lpstr>
      <vt:lpstr>EDR vs IDR</vt:lpstr>
      <vt:lpstr>What is EDR?</vt:lpstr>
      <vt:lpstr>Disputes not covered by EDR</vt:lpstr>
      <vt:lpstr>When should you go to EDR?</vt:lpstr>
      <vt:lpstr>EDR: When should you seek legal advice?</vt:lpstr>
      <vt:lpstr>Red flags – time to refer to lawyer!</vt:lpstr>
      <vt:lpstr>How do you lodge your dispute with EDR?</vt:lpstr>
      <vt:lpstr>EDR process</vt:lpstr>
      <vt:lpstr>Benefits of EDR</vt:lpstr>
      <vt:lpstr>EDR is independent</vt:lpstr>
      <vt:lpstr>Benefits of EDR</vt:lpstr>
      <vt:lpstr>Debt collection – halting with EDR</vt:lpstr>
      <vt:lpstr>Deadlines &amp; EDR</vt:lpstr>
      <vt:lpstr>EDR may prevent court action</vt:lpstr>
      <vt:lpstr>EDR v Court – Benefits of EDR</vt:lpstr>
      <vt:lpstr>Overview of major EDR schemes</vt:lpstr>
      <vt:lpstr>Australian Financial Complaints Authority (AFCA)</vt:lpstr>
      <vt:lpstr>Australian Financial Complaints Authority</vt:lpstr>
      <vt:lpstr>Energy &amp; Water Ombudsman NSW (EWON)</vt:lpstr>
      <vt:lpstr>Energy &amp; Water Ombudsman NSW (EWON) </vt:lpstr>
      <vt:lpstr>Telecommunications Industry Ombudsman (TIO)</vt:lpstr>
      <vt:lpstr>Telecommunications Industry Ombudsman (TIO)</vt:lpstr>
      <vt:lpstr>Other EDR schemes</vt:lpstr>
      <vt:lpstr>Case study</vt:lpstr>
      <vt:lpstr>Simon's story</vt:lpstr>
      <vt:lpstr>Prioritise!</vt:lpstr>
      <vt:lpstr>Simon's story: Statement of Claim</vt:lpstr>
      <vt:lpstr>Simon's story: Letter from Debt Collector #1</vt:lpstr>
      <vt:lpstr>Simon's story: Letter from Debt Collector #2</vt:lpstr>
      <vt:lpstr>Simon's story: Car accident</vt:lpstr>
      <vt:lpstr>Simon's story: Electricity bill</vt:lpstr>
      <vt:lpstr>Questions   RESOURCES: https://rlc.org.au/resources </vt:lpstr>
      <vt:lpstr>Free, confidential legal advice</vt:lpstr>
      <vt:lpstr>Community legal education – free webinars &amp; recordings</vt:lpstr>
      <vt:lpstr>Your feedback is important to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Christopher Magus</dc:creator>
  <cp:lastModifiedBy>Lauren Gillin</cp:lastModifiedBy>
  <cp:revision>1319</cp:revision>
  <dcterms:created xsi:type="dcterms:W3CDTF">2022-01-17T21:59:26Z</dcterms:created>
  <dcterms:modified xsi:type="dcterms:W3CDTF">2026-04-13T21:28:28Z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0x0101004AEAAF42204D254B837A298C3A46D6B1</vt:lpwstr>
  </property>
  <property fmtid="{D5CDD505-2E9C-101B-9397-08002B2CF9AE}" pid="3" name="TaxKeyword">
    <vt:lpwstr/>
  </property>
  <property fmtid="{D5CDD505-2E9C-101B-9397-08002B2CF9AE}" pid="4" name="FunctionOrProject">
    <vt:lpwstr>217</vt:lpwstr>
  </property>
  <property fmtid="{D5CDD505-2E9C-101B-9397-08002B2CF9AE}" pid="5" name="Level5">
    <vt:lpwstr/>
  </property>
  <property fmtid="{D5CDD505-2E9C-101B-9397-08002B2CF9AE}" pid="6" name="Year">
    <vt:lpwstr>1489;#2026|d2cff043-5f18-48aa-9ff6-db93ed87a73c</vt:lpwstr>
  </property>
  <property fmtid="{D5CDD505-2E9C-101B-9397-08002B2CF9AE}" pid="7" name="MediaServiceImageTags">
    <vt:lpwstr/>
  </property>
  <property fmtid="{D5CDD505-2E9C-101B-9397-08002B2CF9AE}" pid="8" name="Area">
    <vt:lpwstr/>
  </property>
  <property fmtid="{D5CDD505-2E9C-101B-9397-08002B2CF9AE}" pid="9" name="DocumentSetDescription">
    <vt:lpwstr/>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_ExtendedDescription">
    <vt:lpwstr/>
  </property>
  <property fmtid="{D5CDD505-2E9C-101B-9397-08002B2CF9AE}" pid="14" name="TriggerFlowInfo">
    <vt:lpwstr/>
  </property>
  <property fmtid="{D5CDD505-2E9C-101B-9397-08002B2CF9AE}" pid="15" name="URL">
    <vt:lpwstr/>
  </property>
  <property fmtid="{D5CDD505-2E9C-101B-9397-08002B2CF9AE}" pid="16" name="xd_Signature">
    <vt:lpwstr/>
  </property>
  <property fmtid="{D5CDD505-2E9C-101B-9397-08002B2CF9AE}" pid="17" name="b6329520743645bfb88857520e7f3533">
    <vt:lpwstr>Templates and Forms|9235498a-69da-464f-82ff-94a9cccab79e</vt:lpwstr>
  </property>
  <property fmtid="{D5CDD505-2E9C-101B-9397-08002B2CF9AE}" pid="18" name="m0cfd623954a443bab125e3b5da51395">
    <vt:lpwstr>2022|e40ebb61-cd7d-4248-9b51-289ea585a5be</vt:lpwstr>
  </property>
  <property fmtid="{D5CDD505-2E9C-101B-9397-08002B2CF9AE}" pid="19" name="cfd0947b6fb048cbad4326b1f977a1f9">
    <vt:lpwstr>Communications|b88f941d-73b8-446f-a60b-a49f0f3443cf</vt:lpwstr>
  </property>
  <property fmtid="{D5CDD505-2E9C-101B-9397-08002B2CF9AE}" pid="20" name="Function">
    <vt:lpwstr/>
  </property>
</Properties>
</file>